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2192000" cy="6858000"/>
  <p:notesSz cx="6858000" cy="9144000"/>
  <p:embeddedFontLst>
    <p:embeddedFont>
      <p:font typeface="Montserrat" panose="00000500000000000000"/>
      <p:regular r:id="rId16"/>
    </p:embeddedFont>
    <p:embeddedFont>
      <p:font typeface="Lato" panose="020F0502020204030203"/>
      <p:regular r:id="rId17"/>
    </p:embeddedFont>
    <p:embeddedFont>
      <p:font typeface="Calibri" panose="020F0502020204030204"/>
      <p:regular r:id="rId18"/>
    </p:embeddedFont>
    <p:embeddedFont>
      <p:font typeface="Microsoft YaHei" panose="020B0503020204020204" charset="-122"/>
      <p:regular r:id="rId19"/>
    </p:embeddedFont>
    <p:embeddedFont>
      <p:font typeface="Georgia" panose="02040502050405020303"/>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5" name="Google Shape;145;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5" name="Google Shape;155;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2" name="Google Shape;162;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 name="Shape 207"/>
        <p:cNvGrpSpPr/>
        <p:nvPr/>
      </p:nvGrpSpPr>
      <p:grpSpPr>
        <a:xfrm>
          <a:off x="0" y="0"/>
          <a:ext cx="0" cy="0"/>
          <a:chOff x="0" y="0"/>
          <a:chExt cx="0" cy="0"/>
        </a:xfrm>
      </p:grpSpPr>
      <p:sp>
        <p:nvSpPr>
          <p:cNvPr id="208" name="Google Shape;208;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9" name="Google Shape;209;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 name="Shape 213"/>
        <p:cNvGrpSpPr/>
        <p:nvPr/>
      </p:nvGrpSpPr>
      <p:grpSpPr>
        <a:xfrm>
          <a:off x="0" y="0"/>
          <a:ext cx="0" cy="0"/>
          <a:chOff x="0" y="0"/>
          <a:chExt cx="0" cy="0"/>
        </a:xfrm>
      </p:grpSpPr>
      <p:sp>
        <p:nvSpPr>
          <p:cNvPr id="214" name="Google Shape;214;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5" name="Google Shape;215;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4" name="Google Shape;224;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6" name="Google Shape;236;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5" name="Google Shape;245;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6" name="Google Shape;16;p2"/>
          <p:cNvSpPr txBox="1"/>
          <p:nvPr>
            <p:ph type="ctrTitle"/>
          </p:nvPr>
        </p:nvSpPr>
        <p:spPr>
          <a:xfrm>
            <a:off x="4716200" y="2104533"/>
            <a:ext cx="6690000" cy="2105100"/>
          </a:xfrm>
          <a:prstGeom prst="rect">
            <a:avLst/>
          </a:prstGeom>
        </p:spPr>
        <p:txBody>
          <a:bodyPr spcFirstLastPara="1" wrap="square" lIns="121900" tIns="121900" rIns="121900" bIns="121900" anchor="t" anchorCtr="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17" name="Google Shape;17;p2"/>
          <p:cNvSpPr txBox="1"/>
          <p:nvPr>
            <p:ph type="subTitle" idx="1"/>
          </p:nvPr>
        </p:nvSpPr>
        <p:spPr>
          <a:xfrm>
            <a:off x="6778600" y="5233233"/>
            <a:ext cx="4627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18" name="Google Shape;18;p2"/>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25" name="Google Shape;125;p11"/>
          <p:cNvSpPr txBox="1"/>
          <p:nvPr>
            <p:ph type="title" hasCustomPrompt="1"/>
          </p:nvPr>
        </p:nvSpPr>
        <p:spPr>
          <a:xfrm>
            <a:off x="1098467" y="1712900"/>
            <a:ext cx="6368100" cy="1734300"/>
          </a:xfrm>
          <a:prstGeom prst="rect">
            <a:avLst/>
          </a:prstGeom>
        </p:spPr>
        <p:txBody>
          <a:bodyPr spcFirstLastPara="1" wrap="square" lIns="121900" tIns="121900" rIns="121900" bIns="121900" anchor="t" anchorCtr="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p:nvPr>
            <p:ph type="body" idx="1"/>
          </p:nvPr>
        </p:nvSpPr>
        <p:spPr>
          <a:xfrm>
            <a:off x="1098467" y="3524166"/>
            <a:ext cx="6368100" cy="1625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127" name="Google Shape;127;p11"/>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28" name="Shape 128"/>
        <p:cNvGrpSpPr/>
        <p:nvPr/>
      </p:nvGrpSpPr>
      <p:grpSpPr>
        <a:xfrm>
          <a:off x="0" y="0"/>
          <a:ext cx="0" cy="0"/>
          <a:chOff x="0" y="0"/>
          <a:chExt cx="0" cy="0"/>
        </a:xfrm>
      </p:grpSpPr>
      <p:sp>
        <p:nvSpPr>
          <p:cNvPr id="129" name="Google Shape;129;p12"/>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30" name="Shape 130"/>
        <p:cNvGrpSpPr/>
        <p:nvPr/>
      </p:nvGrpSpPr>
      <p:grpSpPr>
        <a:xfrm>
          <a:off x="0" y="0"/>
          <a:ext cx="0" cy="0"/>
          <a:chOff x="0" y="0"/>
          <a:chExt cx="0" cy="0"/>
        </a:xfrm>
      </p:grpSpPr>
      <p:sp>
        <p:nvSpPr>
          <p:cNvPr id="131" name="Google Shape;131;p13"/>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2"/>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2" name="Google Shape;132;p13"/>
          <p:cNvSpPr txBox="1"/>
          <p:nvPr>
            <p:ph type="body" idx="1"/>
          </p:nvPr>
        </p:nvSpPr>
        <p:spPr>
          <a:xfrm>
            <a:off x="609600" y="1600200"/>
            <a:ext cx="53766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p:txBody>
      </p:sp>
      <p:sp>
        <p:nvSpPr>
          <p:cNvPr id="133" name="Google Shape;133;p13"/>
          <p:cNvSpPr txBox="1"/>
          <p:nvPr>
            <p:ph type="body" idx="2"/>
          </p:nvPr>
        </p:nvSpPr>
        <p:spPr>
          <a:xfrm>
            <a:off x="6205728" y="1600200"/>
            <a:ext cx="53766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p:txBody>
      </p:sp>
      <p:sp>
        <p:nvSpPr>
          <p:cNvPr id="134" name="Google Shape;134;p13"/>
          <p:cNvSpPr txBox="1"/>
          <p:nvPr>
            <p:ph type="dt" idx="10"/>
          </p:nvPr>
        </p:nvSpPr>
        <p:spPr>
          <a:xfrm>
            <a:off x="609600" y="6245225"/>
            <a:ext cx="2844900" cy="4761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5" name="Google Shape;135;p13"/>
          <p:cNvSpPr txBox="1"/>
          <p:nvPr>
            <p:ph type="ftr" idx="11"/>
          </p:nvPr>
        </p:nvSpPr>
        <p:spPr>
          <a:xfrm>
            <a:off x="4165600" y="6245225"/>
            <a:ext cx="3860700" cy="4761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6" name="Google Shape;136;p13"/>
          <p:cNvSpPr txBox="1"/>
          <p:nvPr>
            <p:ph type="sldNum" idx="12"/>
          </p:nvPr>
        </p:nvSpPr>
        <p:spPr>
          <a:xfrm>
            <a:off x="8737600" y="6245225"/>
            <a:ext cx="2844900" cy="476100"/>
          </a:xfrm>
          <a:prstGeom prst="rect">
            <a:avLst/>
          </a:prstGeom>
          <a:noFill/>
          <a:ln>
            <a:noFill/>
          </a:ln>
        </p:spPr>
        <p:txBody>
          <a:bodyPr spcFirstLastPara="1" wrap="square" lIns="91425" tIns="45700" rIns="91425" bIns="45700" anchor="t"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37" name="Shape 137"/>
        <p:cNvGrpSpPr/>
        <p:nvPr/>
      </p:nvGrpSpPr>
      <p:grpSpPr>
        <a:xfrm>
          <a:off x="0" y="0"/>
          <a:ext cx="0" cy="0"/>
          <a:chOff x="0" y="0"/>
          <a:chExt cx="0" cy="0"/>
        </a:xfrm>
      </p:grpSpPr>
      <p:sp>
        <p:nvSpPr>
          <p:cNvPr id="138" name="Google Shape;138;p1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2"/>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9" name="Google Shape;139;p14"/>
          <p:cNvSpPr txBox="1"/>
          <p:nvPr>
            <p:ph type="body" idx="1"/>
          </p:nvPr>
        </p:nvSpPr>
        <p:spPr>
          <a:xfrm>
            <a:off x="609600" y="1600200"/>
            <a:ext cx="109728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p:txBody>
      </p:sp>
      <p:sp>
        <p:nvSpPr>
          <p:cNvPr id="140" name="Google Shape;140;p14"/>
          <p:cNvSpPr txBox="1"/>
          <p:nvPr>
            <p:ph type="dt" idx="10"/>
          </p:nvPr>
        </p:nvSpPr>
        <p:spPr>
          <a:xfrm>
            <a:off x="609600" y="6245225"/>
            <a:ext cx="2844900" cy="4761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1" name="Google Shape;141;p14"/>
          <p:cNvSpPr txBox="1"/>
          <p:nvPr>
            <p:ph type="ftr" idx="11"/>
          </p:nvPr>
        </p:nvSpPr>
        <p:spPr>
          <a:xfrm>
            <a:off x="4165600" y="6245225"/>
            <a:ext cx="3860700" cy="4761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2" name="Google Shape;142;p14"/>
          <p:cNvSpPr txBox="1"/>
          <p:nvPr>
            <p:ph type="sldNum" idx="12"/>
          </p:nvPr>
        </p:nvSpPr>
        <p:spPr>
          <a:xfrm>
            <a:off x="8737600" y="6245225"/>
            <a:ext cx="2844900" cy="476100"/>
          </a:xfrm>
          <a:prstGeom prst="rect">
            <a:avLst/>
          </a:prstGeom>
          <a:noFill/>
          <a:ln>
            <a:noFill/>
          </a:ln>
        </p:spPr>
        <p:txBody>
          <a:bodyPr spcFirstLastPara="1" wrap="square" lIns="91425" tIns="45700" rIns="91425" bIns="45700" anchor="t"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39" name="Google Shape;39;p3"/>
          <p:cNvSpPr txBox="1"/>
          <p:nvPr>
            <p:ph type="title"/>
          </p:nvPr>
        </p:nvSpPr>
        <p:spPr>
          <a:xfrm>
            <a:off x="1098467" y="2737333"/>
            <a:ext cx="6116100" cy="15315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40" name="Google Shape;40;p3"/>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45" name="Google Shape;45;p4"/>
          <p:cNvSpPr txBox="1"/>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6" name="Google Shape;46;p4"/>
          <p:cNvSpPr txBox="1"/>
          <p:nvPr>
            <p:ph type="body" idx="1"/>
          </p:nvPr>
        </p:nvSpPr>
        <p:spPr>
          <a:xfrm>
            <a:off x="1730000" y="2090067"/>
            <a:ext cx="93852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47" name="Google Shape;47;p4"/>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52" name="Google Shape;52;p5"/>
          <p:cNvSpPr txBox="1"/>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3" name="Google Shape;53;p5"/>
          <p:cNvSpPr txBox="1"/>
          <p:nvPr>
            <p:ph type="body" idx="1"/>
          </p:nvPr>
        </p:nvSpPr>
        <p:spPr>
          <a:xfrm>
            <a:off x="1730000"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54" name="Google Shape;54;p5"/>
          <p:cNvSpPr txBox="1"/>
          <p:nvPr>
            <p:ph type="body" idx="2"/>
          </p:nvPr>
        </p:nvSpPr>
        <p:spPr>
          <a:xfrm>
            <a:off x="6577628"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55" name="Google Shape;55;p5"/>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60" name="Google Shape;60;p6"/>
          <p:cNvSpPr txBox="1"/>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1" name="Google Shape;61;p6"/>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66" name="Google Shape;66;p7"/>
          <p:cNvSpPr txBox="1"/>
          <p:nvPr>
            <p:ph type="title"/>
          </p:nvPr>
        </p:nvSpPr>
        <p:spPr>
          <a:xfrm>
            <a:off x="1730000" y="525000"/>
            <a:ext cx="5065200" cy="19908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7" name="Google Shape;67;p7"/>
          <p:cNvSpPr txBox="1"/>
          <p:nvPr>
            <p:ph type="body" idx="1"/>
          </p:nvPr>
        </p:nvSpPr>
        <p:spPr>
          <a:xfrm>
            <a:off x="1730000" y="2630067"/>
            <a:ext cx="5065200" cy="3221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68" name="Google Shape;68;p7"/>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89" name="Google Shape;89;p8"/>
          <p:cNvSpPr txBox="1"/>
          <p:nvPr>
            <p:ph type="title"/>
          </p:nvPr>
        </p:nvSpPr>
        <p:spPr>
          <a:xfrm>
            <a:off x="1098467" y="1155700"/>
            <a:ext cx="6116100" cy="46947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0" name="Google Shape;90;p8"/>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95" name="Google Shape;95;p9"/>
          <p:cNvSpPr txBox="1"/>
          <p:nvPr>
            <p:ph type="title"/>
          </p:nvPr>
        </p:nvSpPr>
        <p:spPr>
          <a:xfrm>
            <a:off x="1730000" y="2211100"/>
            <a:ext cx="4048500" cy="23355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96" name="Google Shape;96;p9"/>
          <p:cNvSpPr txBox="1"/>
          <p:nvPr>
            <p:ph type="subTitle" idx="1"/>
          </p:nvPr>
        </p:nvSpPr>
        <p:spPr>
          <a:xfrm>
            <a:off x="1730000" y="4717333"/>
            <a:ext cx="4048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97" name="Google Shape;97;p9"/>
          <p:cNvSpPr txBox="1"/>
          <p:nvPr>
            <p:ph type="body" idx="2"/>
          </p:nvPr>
        </p:nvSpPr>
        <p:spPr>
          <a:xfrm>
            <a:off x="6197600" y="2262133"/>
            <a:ext cx="4902300" cy="31299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98" name="Google Shape;98;p9"/>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03" name="Google Shape;103;p10"/>
          <p:cNvSpPr txBox="1"/>
          <p:nvPr>
            <p:ph type="body" idx="1"/>
          </p:nvPr>
        </p:nvSpPr>
        <p:spPr>
          <a:xfrm>
            <a:off x="1083633" y="5740500"/>
            <a:ext cx="9248100" cy="6984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1700"/>
              <a:buNone/>
              <a:defRPr/>
            </a:lvl1pPr>
          </a:lstStyle>
          <a:p/>
        </p:txBody>
      </p:sp>
      <p:sp>
        <p:nvSpPr>
          <p:cNvPr id="104" name="Google Shape;104;p10"/>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lt1"/>
              </a:buClr>
              <a:buSzPts val="1700"/>
              <a:buFont typeface="Lato" panose="020F0502020204030203"/>
              <a:buChar char="●"/>
              <a:defRPr sz="1700">
                <a:solidFill>
                  <a:schemeClr val="lt1"/>
                </a:solidFill>
                <a:latin typeface="Lato" panose="020F0502020204030203"/>
                <a:ea typeface="Lato" panose="020F0502020204030203"/>
                <a:cs typeface="Lato" panose="020F0502020204030203"/>
                <a:sym typeface="Lato" panose="020F0502020204030203"/>
              </a:defRPr>
            </a:lvl1pPr>
            <a:lvl2pPr marL="914400" lvl="1"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2pPr>
            <a:lvl3pPr marL="1371600" lvl="2"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3pPr>
            <a:lvl4pPr marL="1828800" lvl="3"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4pPr>
            <a:lvl5pPr marL="2286000" lvl="4"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5pPr>
            <a:lvl6pPr marL="2743200" lvl="5"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6pPr>
            <a:lvl7pPr marL="3200400" lvl="6"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7pPr>
            <a:lvl8pPr marL="3657600" lvl="7"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8pPr>
            <a:lvl9pPr marL="4114800" lvl="8"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1"/>
                </a:solidFill>
                <a:latin typeface="Lato" panose="020F0502020204030203"/>
                <a:ea typeface="Lato" panose="020F0502020204030203"/>
                <a:cs typeface="Lato" panose="020F0502020204030203"/>
                <a:sym typeface="Lato" panose="020F0502020204030203"/>
              </a:defRPr>
            </a:lvl1pPr>
            <a:lvl2pPr lvl="1" algn="r">
              <a:buNone/>
              <a:defRPr sz="1300">
                <a:solidFill>
                  <a:schemeClr val="lt1"/>
                </a:solidFill>
                <a:latin typeface="Lato" panose="020F0502020204030203"/>
                <a:ea typeface="Lato" panose="020F0502020204030203"/>
                <a:cs typeface="Lato" panose="020F0502020204030203"/>
                <a:sym typeface="Lato" panose="020F0502020204030203"/>
              </a:defRPr>
            </a:lvl2pPr>
            <a:lvl3pPr lvl="2" algn="r">
              <a:buNone/>
              <a:defRPr sz="1300">
                <a:solidFill>
                  <a:schemeClr val="lt1"/>
                </a:solidFill>
                <a:latin typeface="Lato" panose="020F0502020204030203"/>
                <a:ea typeface="Lato" panose="020F0502020204030203"/>
                <a:cs typeface="Lato" panose="020F0502020204030203"/>
                <a:sym typeface="Lato" panose="020F0502020204030203"/>
              </a:defRPr>
            </a:lvl3pPr>
            <a:lvl4pPr lvl="3" algn="r">
              <a:buNone/>
              <a:defRPr sz="1300">
                <a:solidFill>
                  <a:schemeClr val="lt1"/>
                </a:solidFill>
                <a:latin typeface="Lato" panose="020F0502020204030203"/>
                <a:ea typeface="Lato" panose="020F0502020204030203"/>
                <a:cs typeface="Lato" panose="020F0502020204030203"/>
                <a:sym typeface="Lato" panose="020F0502020204030203"/>
              </a:defRPr>
            </a:lvl4pPr>
            <a:lvl5pPr lvl="4" algn="r">
              <a:buNone/>
              <a:defRPr sz="1300">
                <a:solidFill>
                  <a:schemeClr val="lt1"/>
                </a:solidFill>
                <a:latin typeface="Lato" panose="020F0502020204030203"/>
                <a:ea typeface="Lato" panose="020F0502020204030203"/>
                <a:cs typeface="Lato" panose="020F0502020204030203"/>
                <a:sym typeface="Lato" panose="020F0502020204030203"/>
              </a:defRPr>
            </a:lvl5pPr>
            <a:lvl6pPr lvl="5" algn="r">
              <a:buNone/>
              <a:defRPr sz="1300">
                <a:solidFill>
                  <a:schemeClr val="lt1"/>
                </a:solidFill>
                <a:latin typeface="Lato" panose="020F0502020204030203"/>
                <a:ea typeface="Lato" panose="020F0502020204030203"/>
                <a:cs typeface="Lato" panose="020F0502020204030203"/>
                <a:sym typeface="Lato" panose="020F0502020204030203"/>
              </a:defRPr>
            </a:lvl6pPr>
            <a:lvl7pPr lvl="6" algn="r">
              <a:buNone/>
              <a:defRPr sz="1300">
                <a:solidFill>
                  <a:schemeClr val="lt1"/>
                </a:solidFill>
                <a:latin typeface="Lato" panose="020F0502020204030203"/>
                <a:ea typeface="Lato" panose="020F0502020204030203"/>
                <a:cs typeface="Lato" panose="020F0502020204030203"/>
                <a:sym typeface="Lato" panose="020F0502020204030203"/>
              </a:defRPr>
            </a:lvl7pPr>
            <a:lvl8pPr lvl="7" algn="r">
              <a:buNone/>
              <a:defRPr sz="1300">
                <a:solidFill>
                  <a:schemeClr val="lt1"/>
                </a:solidFill>
                <a:latin typeface="Lato" panose="020F0502020204030203"/>
                <a:ea typeface="Lato" panose="020F0502020204030203"/>
                <a:cs typeface="Lato" panose="020F0502020204030203"/>
                <a:sym typeface="Lato" panose="020F0502020204030203"/>
              </a:defRPr>
            </a:lvl8pPr>
            <a:lvl9pPr lvl="8" algn="r">
              <a:buNone/>
              <a:defRPr sz="13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9.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6" name="Shape 146"/>
        <p:cNvGrpSpPr/>
        <p:nvPr/>
      </p:nvGrpSpPr>
      <p:grpSpPr>
        <a:xfrm>
          <a:off x="0" y="0"/>
          <a:ext cx="0" cy="0"/>
          <a:chOff x="0" y="0"/>
          <a:chExt cx="0" cy="0"/>
        </a:xfrm>
      </p:grpSpPr>
      <p:sp>
        <p:nvSpPr>
          <p:cNvPr id="147" name="Google Shape;147;p15"/>
          <p:cNvSpPr txBox="1"/>
          <p:nvPr>
            <p:ph type="ctrTitle"/>
          </p:nvPr>
        </p:nvSpPr>
        <p:spPr>
          <a:xfrm>
            <a:off x="5384165" y="476885"/>
            <a:ext cx="6554470" cy="111379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2"/>
              </a:buClr>
              <a:buSzPts val="4400"/>
              <a:buFont typeface="Arial" panose="020B0604020202020204"/>
              <a:buNone/>
            </a:pPr>
            <a:r>
              <a:rPr lang="en-US" sz="4400" u="sng"/>
              <a:t>亚历克上 -  M202161029</a:t>
            </a:r>
            <a:endParaRPr sz="4400" u="sng"/>
          </a:p>
        </p:txBody>
      </p:sp>
      <p:sp>
        <p:nvSpPr>
          <p:cNvPr id="148" name="Google Shape;148;p15"/>
          <p:cNvSpPr txBox="1"/>
          <p:nvPr>
            <p:ph type="subTitle" idx="1"/>
          </p:nvPr>
        </p:nvSpPr>
        <p:spPr>
          <a:xfrm>
            <a:off x="5126355" y="2350135"/>
            <a:ext cx="6812280" cy="126746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3600"/>
              <a:buFont typeface="Times New Roman" panose="02020603050405020304"/>
              <a:buNone/>
            </a:pPr>
            <a:r>
              <a:rPr lang="en-US" sz="3600" u="sng">
                <a:latin typeface="Times New Roman" panose="02020603050405020304"/>
                <a:ea typeface="Times New Roman" panose="02020603050405020304"/>
                <a:cs typeface="Times New Roman" panose="02020603050405020304"/>
                <a:sym typeface="Times New Roman" panose="02020603050405020304"/>
              </a:rPr>
              <a:t>OVERVIEW OF JILIN PROVINCE CHINA</a:t>
            </a:r>
            <a:endParaRPr sz="3600" u="sng">
              <a:latin typeface="Times New Roman" panose="02020603050405020304"/>
              <a:ea typeface="Times New Roman" panose="02020603050405020304"/>
              <a:cs typeface="Times New Roman" panose="02020603050405020304"/>
              <a:sym typeface="Times New Roman" panose="02020603050405020304"/>
            </a:endParaRPr>
          </a:p>
        </p:txBody>
      </p:sp>
      <p:pic>
        <p:nvPicPr>
          <p:cNvPr id="149" name="Google Shape;149;p15"/>
          <p:cNvPicPr preferRelativeResize="0"/>
          <p:nvPr>
            <p:ph type="body" idx="4294967295"/>
          </p:nvPr>
        </p:nvPicPr>
        <p:blipFill rotWithShape="1">
          <a:blip r:embed="rId1"/>
          <a:srcRect/>
          <a:stretch>
            <a:fillRect/>
          </a:stretch>
        </p:blipFill>
        <p:spPr>
          <a:xfrm>
            <a:off x="0" y="0"/>
            <a:ext cx="2844165" cy="1835150"/>
          </a:xfrm>
          <a:prstGeom prst="rect">
            <a:avLst/>
          </a:prstGeom>
          <a:noFill/>
          <a:ln>
            <a:noFill/>
          </a:ln>
        </p:spPr>
      </p:pic>
      <p:pic>
        <p:nvPicPr>
          <p:cNvPr id="150" name="Google Shape;150;p15" descr="Zimbabwe-map-boundaries-cities-locator"/>
          <p:cNvPicPr preferRelativeResize="0"/>
          <p:nvPr/>
        </p:nvPicPr>
        <p:blipFill rotWithShape="1">
          <a:blip r:embed="rId2"/>
          <a:srcRect/>
          <a:stretch>
            <a:fillRect/>
          </a:stretch>
        </p:blipFill>
        <p:spPr>
          <a:xfrm>
            <a:off x="0" y="1835150"/>
            <a:ext cx="5199380" cy="5026660"/>
          </a:xfrm>
          <a:prstGeom prst="rect">
            <a:avLst/>
          </a:prstGeom>
          <a:noFill/>
          <a:ln>
            <a:noFill/>
          </a:ln>
        </p:spPr>
      </p:pic>
      <p:pic>
        <p:nvPicPr>
          <p:cNvPr id="151" name="Google Shape;151;p15"/>
          <p:cNvPicPr preferRelativeResize="0"/>
          <p:nvPr/>
        </p:nvPicPr>
        <p:blipFill rotWithShape="1">
          <a:blip r:embed="rId3"/>
          <a:srcRect/>
          <a:stretch>
            <a:fillRect/>
          </a:stretch>
        </p:blipFill>
        <p:spPr>
          <a:xfrm>
            <a:off x="7104380" y="4149090"/>
            <a:ext cx="3691890" cy="2461260"/>
          </a:xfrm>
          <a:prstGeom prst="rect">
            <a:avLst/>
          </a:prstGeom>
          <a:noFill/>
          <a:ln>
            <a:noFill/>
          </a:ln>
        </p:spPr>
      </p:pic>
      <p:pic>
        <p:nvPicPr>
          <p:cNvPr id="152" name="Google Shape;152;p15" descr="IMG_9947"/>
          <p:cNvPicPr preferRelativeResize="0"/>
          <p:nvPr/>
        </p:nvPicPr>
        <p:blipFill rotWithShape="1">
          <a:blip r:embed="rId4"/>
          <a:srcRect/>
          <a:stretch>
            <a:fillRect/>
          </a:stretch>
        </p:blipFill>
        <p:spPr>
          <a:xfrm>
            <a:off x="2855595" y="330200"/>
            <a:ext cx="2343785" cy="1504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250">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pic>
        <p:nvPicPr>
          <p:cNvPr id="157" name="Google Shape;157;p16"/>
          <p:cNvPicPr preferRelativeResize="0"/>
          <p:nvPr>
            <p:ph type="body" idx="1"/>
          </p:nvPr>
        </p:nvPicPr>
        <p:blipFill rotWithShape="1">
          <a:blip r:embed="rId1"/>
          <a:srcRect/>
          <a:stretch>
            <a:fillRect/>
          </a:stretch>
        </p:blipFill>
        <p:spPr>
          <a:xfrm>
            <a:off x="972185" y="0"/>
            <a:ext cx="9818370" cy="5400040"/>
          </a:xfrm>
          <a:prstGeom prst="rect">
            <a:avLst/>
          </a:prstGeom>
          <a:noFill/>
          <a:ln>
            <a:noFill/>
          </a:ln>
        </p:spPr>
      </p:pic>
      <p:pic>
        <p:nvPicPr>
          <p:cNvPr id="158" name="Google Shape;158;p16" descr="images"/>
          <p:cNvPicPr preferRelativeResize="0"/>
          <p:nvPr>
            <p:ph type="body" idx="2"/>
          </p:nvPr>
        </p:nvPicPr>
        <p:blipFill rotWithShape="1">
          <a:blip r:embed="rId2"/>
          <a:srcRect/>
          <a:stretch>
            <a:fillRect/>
          </a:stretch>
        </p:blipFill>
        <p:spPr>
          <a:xfrm>
            <a:off x="972185" y="5400040"/>
            <a:ext cx="3216275" cy="1400810"/>
          </a:xfrm>
          <a:prstGeom prst="rect">
            <a:avLst/>
          </a:prstGeom>
          <a:noFill/>
          <a:ln>
            <a:noFill/>
          </a:ln>
        </p:spPr>
      </p:pic>
      <p:pic>
        <p:nvPicPr>
          <p:cNvPr id="159" name="Google Shape;159;p16" descr="border-multicultural-disability-children-welcome-7225-p1"/>
          <p:cNvPicPr preferRelativeResize="0"/>
          <p:nvPr/>
        </p:nvPicPr>
        <p:blipFill rotWithShape="1">
          <a:blip r:embed="rId3"/>
          <a:srcRect b="4215"/>
          <a:stretch>
            <a:fillRect/>
          </a:stretch>
        </p:blipFill>
        <p:spPr>
          <a:xfrm>
            <a:off x="4188460" y="5400040"/>
            <a:ext cx="5189855" cy="14008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25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00972222 L 0.00078125 -0.0209259 L 0.00078125 -0.0335185 L 0.0015625 -0.0447222 L 0.00234375 -0.0558333 L 0.003125 -0.0656481 L 0.003125 -0.075463 L 0.0046875 -0.0866667 L 0.00546875 -0.0963889 L 0.00786458 -0.106204 L 0.00864583 -0.116019 L 0.0117708 -0.12713 L 0.0141146 -0.138333 L 0.0180729 -0.149537 L 0.0235417 -0.159259 L 0.0298437 -0.170463 L 0.0353646 -0.178889 L 0.0416667 -0.187222 L 0.0479167 -0.19287 L 0.0534375 -0.199815 L 0.0589583 -0.206852 L 0.0644271 -0.211019 L 0.0699479 -0.216574 L 0.0770312 -0.223611 L 0.0825521 -0.230556 L 0.0903646 -0.243148 L 0.0958854 -0.251574 L 0.101406 -0.262685 L 0.107708 -0.275278 L 0.113177 -0.285093 L 0.117917 -0.297685 L 0.124219 -0.306019 L 0.130469 -0.314444 L 0.13599 -0.322778 L 0.14151 -0.331204 L 0.146979 -0.33963 L 0.1525 -0.346574 L 0.158021 -0.355 L 0.16349 -0.363333 L 0.16901 -0.371759 L 0.174531 -0.378704 L 0.18 -0.385741 L 0.185521 -0.391296 L 0.191042 -0.398333 L 0.197292 -0.405278 L 0.203594 -0.410833 L 0.209115 -0.416481 L 0.214583 -0.422037 L 0.220104 -0.426204 L 0.225625 -0.431852 L 0.231094 -0.436019 L 0.236615 -0.441667 L 0.242135 -0.444444 L 0.248385 -0.45 L 0.253906 -0.452778 L 0.259427 -0.457037 L 0.264896 -0.458426 L 0.271198 -0.462593 L 0.276719 -0.46537 L 0.282187 -0.469537 L 0.28849 -0.472407 L 0.294792 -0.473796 L 0.300312 -0.475185 L 0.306563 -0.476574 L 0.312083 -0.476574 L 0.318385 -0.476574 L 0.324688 -0.476574 L 0.330156 -0.476574 L 0.335677 -0.477963 L 0.341979 -0.479352 L 0.347448 -0.479352 L 0.352969 -0.480741 L 0.35849 -0.48213 L 0.365521 -0.483519 L 0.372604 -0.484907 L 0.378906 -0.484907 L 0.384427 -0.487778 L 0.389896 -0.489167 L 0.395417 -0.489167 L 0.401719 -0.489167 L 0.407187 -0.489167 L 0.412708 -0.489167 L 0.418229 -0.491944 L 0.424531 -0.491944 L 0.43 -0.491944 L 0.437865 -0.491944 L 0.443385 -0.491944 L 0.45125 -0.491944 L 0.457552 -0.491944 L 0.463021 -0.491944 L 0.469323 -0.491944 L 0.474844 -0.491944 L 0.481094 -0.491944 L 0.486615 -0.491944 L 0.492917 -0.491944 L 0.498385 -0.491944 L 0.503906 -0.491944 L 0.509427 -0.491944 L 0.514896 -0.491944 L 0.520417 -0.493333 L 0.5275 -0.493333 " pathEditMode="relative" ptsTypes="">
                                      <p:cBhvr>
                                        <p:cTn id="6" dur="2000" fill="hold"/>
                                        <p:tgtEl>
                                          <p:spTgt spid="1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17"/>
          <p:cNvSpPr/>
          <p:nvPr/>
        </p:nvSpPr>
        <p:spPr>
          <a:xfrm>
            <a:off x="6966699" y="2212700"/>
            <a:ext cx="1209202" cy="744768"/>
          </a:xfrm>
          <a:custGeom>
            <a:avLst/>
            <a:gdLst/>
            <a:ahLst/>
            <a:cxnLst/>
            <a:rect l="l" t="t" r="r" b="b"/>
            <a:pathLst>
              <a:path w="536" h="364" extrusionOk="0">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5" name="Google Shape;165;p17"/>
          <p:cNvSpPr txBox="1"/>
          <p:nvPr>
            <p:ph type="title"/>
          </p:nvPr>
        </p:nvSpPr>
        <p:spPr>
          <a:xfrm>
            <a:off x="838200" y="192405"/>
            <a:ext cx="10515600" cy="10477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5400"/>
              <a:buFont typeface="Times New Roman" panose="02020603050405020304"/>
              <a:buNone/>
            </a:pPr>
            <a:r>
              <a:rPr lang="en-US" sz="5400" b="1">
                <a:latin typeface="Times New Roman" panose="02020603050405020304"/>
                <a:ea typeface="Times New Roman" panose="02020603050405020304"/>
                <a:cs typeface="Times New Roman" panose="02020603050405020304"/>
                <a:sym typeface="Times New Roman" panose="02020603050405020304"/>
              </a:rPr>
              <a:t>Jilin Province of China</a:t>
            </a:r>
            <a:endParaRPr sz="5400" b="1">
              <a:latin typeface="Times New Roman" panose="02020603050405020304"/>
              <a:ea typeface="Times New Roman" panose="02020603050405020304"/>
              <a:cs typeface="Times New Roman" panose="02020603050405020304"/>
              <a:sym typeface="Times New Roman" panose="02020603050405020304"/>
            </a:endParaRPr>
          </a:p>
        </p:txBody>
      </p:sp>
      <p:sp>
        <p:nvSpPr>
          <p:cNvPr id="166" name="Google Shape;166;p17"/>
          <p:cNvSpPr txBox="1"/>
          <p:nvPr>
            <p:ph type="body" idx="1"/>
          </p:nvPr>
        </p:nvSpPr>
        <p:spPr>
          <a:xfrm>
            <a:off x="9373235" y="1239520"/>
            <a:ext cx="2604135" cy="3541395"/>
          </a:xfrm>
          <a:prstGeom prst="rect">
            <a:avLst/>
          </a:prstGeom>
          <a:noFill/>
          <a:ln>
            <a:noFill/>
          </a:ln>
        </p:spPr>
        <p:txBody>
          <a:bodyPr spcFirstLastPara="1" wrap="square" lIns="91425" tIns="45700" rIns="91425" bIns="45700" anchor="t" anchorCtr="0">
            <a:normAutofit lnSpcReduction="10000"/>
          </a:bodyPr>
          <a:lstStyle/>
          <a:p>
            <a:pPr marL="342900" lvl="0" indent="-424180" algn="l" rtl="0">
              <a:lnSpc>
                <a:spcPct val="100000"/>
              </a:lnSpc>
              <a:spcBef>
                <a:spcPts val="0"/>
              </a:spcBef>
              <a:spcAft>
                <a:spcPts val="0"/>
              </a:spcAft>
              <a:buClr>
                <a:schemeClr val="dk1"/>
              </a:buClr>
              <a:buSzPts val="3200"/>
              <a:buFont typeface="Wingdings" panose="05000000000000000000" charset="0"/>
              <a:buChar char="Ø"/>
            </a:pPr>
            <a:r>
              <a:rPr lang="en-US"/>
              <a:t>China has 23 provinces and Jilin is one of them. </a:t>
            </a:r>
            <a:endParaRPr lang="en-US"/>
          </a:p>
          <a:p>
            <a:pPr marL="342900" lvl="0" indent="-424180" algn="l" rtl="0">
              <a:lnSpc>
                <a:spcPct val="100000"/>
              </a:lnSpc>
              <a:spcBef>
                <a:spcPts val="0"/>
              </a:spcBef>
              <a:spcAft>
                <a:spcPts val="0"/>
              </a:spcAft>
              <a:buClr>
                <a:schemeClr val="dk1"/>
              </a:buClr>
              <a:buSzPts val="3200"/>
              <a:buFont typeface="Wingdings" panose="05000000000000000000" charset="0"/>
              <a:buChar char="Ø"/>
            </a:pPr>
            <a:endParaRPr lang="en-US"/>
          </a:p>
          <a:p>
            <a:pPr marL="342900" lvl="0" indent="-424180" algn="l" rtl="0">
              <a:lnSpc>
                <a:spcPct val="100000"/>
              </a:lnSpc>
              <a:spcBef>
                <a:spcPts val="0"/>
              </a:spcBef>
              <a:spcAft>
                <a:spcPts val="0"/>
              </a:spcAft>
              <a:buClr>
                <a:schemeClr val="dk1"/>
              </a:buClr>
              <a:buSzPts val="3200"/>
              <a:buFont typeface="Wingdings" panose="05000000000000000000" charset="0"/>
              <a:buChar char="Ø"/>
            </a:pPr>
            <a:r>
              <a:rPr lang="en-US"/>
              <a:t>Jilin is 187.400km² which is 0.0195269355 of the total land which makes up china.</a:t>
            </a:r>
            <a:endParaRPr lang="en-US"/>
          </a:p>
          <a:p>
            <a:pPr marL="342900" lvl="0" indent="-424180" algn="l" rtl="0">
              <a:lnSpc>
                <a:spcPct val="100000"/>
              </a:lnSpc>
              <a:spcBef>
                <a:spcPts val="0"/>
              </a:spcBef>
              <a:spcAft>
                <a:spcPts val="0"/>
              </a:spcAft>
              <a:buClr>
                <a:schemeClr val="dk1"/>
              </a:buClr>
              <a:buSzPts val="3200"/>
              <a:buFont typeface="Wingdings" panose="05000000000000000000" charset="0"/>
              <a:buChar char="Ø"/>
            </a:pPr>
            <a:endParaRPr lang="en-US"/>
          </a:p>
          <a:p>
            <a:pPr marL="342900" lvl="0" indent="-424180" algn="l" rtl="0">
              <a:lnSpc>
                <a:spcPct val="100000"/>
              </a:lnSpc>
              <a:spcBef>
                <a:spcPts val="385"/>
              </a:spcBef>
              <a:spcAft>
                <a:spcPts val="0"/>
              </a:spcAft>
              <a:buClr>
                <a:schemeClr val="dk1"/>
              </a:buClr>
              <a:buSzPts val="3200"/>
              <a:buFont typeface="Wingdings" panose="05000000000000000000" charset="0"/>
              <a:buChar char="Ø"/>
            </a:pPr>
            <a:r>
              <a:rPr lang="en-US"/>
              <a:t>Jilin is  1133 km from Beijing the capital city.</a:t>
            </a:r>
            <a:endParaRPr lang="en-US"/>
          </a:p>
        </p:txBody>
      </p:sp>
      <p:grpSp>
        <p:nvGrpSpPr>
          <p:cNvPr id="167" name="Google Shape;167;p17"/>
          <p:cNvGrpSpPr/>
          <p:nvPr/>
        </p:nvGrpSpPr>
        <p:grpSpPr>
          <a:xfrm>
            <a:off x="997267" y="1178207"/>
            <a:ext cx="8375651" cy="5510213"/>
            <a:chOff x="23150" y="682898"/>
            <a:chExt cx="8376386" cy="5509557"/>
          </a:xfrm>
        </p:grpSpPr>
        <p:grpSp>
          <p:nvGrpSpPr>
            <p:cNvPr id="168" name="Google Shape;168;p17"/>
            <p:cNvGrpSpPr/>
            <p:nvPr/>
          </p:nvGrpSpPr>
          <p:grpSpPr>
            <a:xfrm>
              <a:off x="23150" y="682898"/>
              <a:ext cx="7349923" cy="5509557"/>
              <a:chOff x="1595438" y="968375"/>
              <a:chExt cx="5953125" cy="4921250"/>
            </a:xfrm>
          </p:grpSpPr>
          <p:sp>
            <p:nvSpPr>
              <p:cNvPr id="169" name="Google Shape;169;p17"/>
              <p:cNvSpPr/>
              <p:nvPr/>
            </p:nvSpPr>
            <p:spPr>
              <a:xfrm>
                <a:off x="4095750" y="1023938"/>
                <a:ext cx="2608263" cy="2225675"/>
              </a:xfrm>
              <a:custGeom>
                <a:avLst/>
                <a:gdLst/>
                <a:ahLst/>
                <a:cxnLst/>
                <a:rect l="l" t="t" r="r" b="b"/>
                <a:pathLst>
                  <a:path w="1428" h="1218" extrusionOk="0">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0" name="Google Shape;170;p17"/>
              <p:cNvSpPr/>
              <p:nvPr/>
            </p:nvSpPr>
            <p:spPr>
              <a:xfrm>
                <a:off x="3594100" y="2528888"/>
                <a:ext cx="1666875" cy="1411287"/>
              </a:xfrm>
              <a:custGeom>
                <a:avLst/>
                <a:gdLst/>
                <a:ahLst/>
                <a:cxnLst/>
                <a:rect l="l" t="t" r="r" b="b"/>
                <a:pathLst>
                  <a:path w="912" h="772" extrusionOk="0">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1" name="Google Shape;171;p17"/>
              <p:cNvSpPr/>
              <p:nvPr/>
            </p:nvSpPr>
            <p:spPr>
              <a:xfrm>
                <a:off x="4778375" y="3019425"/>
                <a:ext cx="336550" cy="555625"/>
              </a:xfrm>
              <a:custGeom>
                <a:avLst/>
                <a:gdLst/>
                <a:ahLst/>
                <a:cxnLst/>
                <a:rect l="l" t="t" r="r" b="b"/>
                <a:pathLst>
                  <a:path w="184" h="304" extrusionOk="0">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2" name="Google Shape;172;p17"/>
              <p:cNvSpPr/>
              <p:nvPr/>
            </p:nvSpPr>
            <p:spPr>
              <a:xfrm>
                <a:off x="1595438" y="1557338"/>
                <a:ext cx="2382837" cy="1801812"/>
              </a:xfrm>
              <a:custGeom>
                <a:avLst/>
                <a:gdLst/>
                <a:ahLst/>
                <a:cxnLst/>
                <a:rect l="l" t="t" r="r" b="b"/>
                <a:pathLst>
                  <a:path w="1304" h="986" extrusionOk="0">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3" name="Google Shape;173;p17"/>
              <p:cNvSpPr/>
              <p:nvPr/>
            </p:nvSpPr>
            <p:spPr>
              <a:xfrm>
                <a:off x="3141663" y="2971800"/>
                <a:ext cx="1482725" cy="1063625"/>
              </a:xfrm>
              <a:custGeom>
                <a:avLst/>
                <a:gdLst/>
                <a:ahLst/>
                <a:cxnLst/>
                <a:rect l="l" t="t" r="r" b="b"/>
                <a:pathLst>
                  <a:path w="812" h="582" extrusionOk="0">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4" name="Google Shape;174;p17"/>
              <p:cNvSpPr/>
              <p:nvPr/>
            </p:nvSpPr>
            <p:spPr>
              <a:xfrm>
                <a:off x="3992563" y="3717925"/>
                <a:ext cx="1282700" cy="1125538"/>
              </a:xfrm>
              <a:custGeom>
                <a:avLst/>
                <a:gdLst/>
                <a:ahLst/>
                <a:cxnLst/>
                <a:rect l="l" t="t" r="r" b="b"/>
                <a:pathLst>
                  <a:path w="702" h="616" extrusionOk="0">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5" name="Google Shape;175;p17"/>
              <p:cNvSpPr/>
              <p:nvPr/>
            </p:nvSpPr>
            <p:spPr>
              <a:xfrm>
                <a:off x="1862138" y="3260725"/>
                <a:ext cx="2295525" cy="1397000"/>
              </a:xfrm>
              <a:custGeom>
                <a:avLst/>
                <a:gdLst/>
                <a:ahLst/>
                <a:cxnLst/>
                <a:rect l="l" t="t" r="r" b="b"/>
                <a:pathLst>
                  <a:path w="1256" h="764" extrusionOk="0">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rgbClr val="BFBFB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 name="Google Shape;176;p17"/>
              <p:cNvSpPr/>
              <p:nvPr/>
            </p:nvSpPr>
            <p:spPr>
              <a:xfrm>
                <a:off x="3952875" y="4422775"/>
                <a:ext cx="1038225" cy="1082675"/>
              </a:xfrm>
              <a:custGeom>
                <a:avLst/>
                <a:gdLst/>
                <a:ahLst/>
                <a:cxnLst/>
                <a:rect l="l" t="t" r="r" b="b"/>
                <a:pathLst>
                  <a:path w="568" h="592" extrusionOk="0">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 name="Google Shape;177;p17"/>
              <p:cNvSpPr/>
              <p:nvPr/>
            </p:nvSpPr>
            <p:spPr>
              <a:xfrm>
                <a:off x="4697413" y="4408488"/>
                <a:ext cx="701675" cy="608012"/>
              </a:xfrm>
              <a:custGeom>
                <a:avLst/>
                <a:gdLst/>
                <a:ahLst/>
                <a:cxnLst/>
                <a:rect l="l" t="t" r="r" b="b"/>
                <a:pathLst>
                  <a:path w="384" h="332" extrusionOk="0">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8" name="Google Shape;178;p17"/>
              <p:cNvSpPr/>
              <p:nvPr/>
            </p:nvSpPr>
            <p:spPr>
              <a:xfrm>
                <a:off x="4811713" y="4781550"/>
                <a:ext cx="917575" cy="698500"/>
              </a:xfrm>
              <a:custGeom>
                <a:avLst/>
                <a:gdLst/>
                <a:ahLst/>
                <a:cxnLst/>
                <a:rect l="l" t="t" r="r" b="b"/>
                <a:pathLst>
                  <a:path w="502" h="382" extrusionOk="0">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9" name="Google Shape;179;p17"/>
              <p:cNvSpPr/>
              <p:nvPr/>
            </p:nvSpPr>
            <p:spPr>
              <a:xfrm>
                <a:off x="4938713" y="4013200"/>
                <a:ext cx="519112" cy="527050"/>
              </a:xfrm>
              <a:custGeom>
                <a:avLst/>
                <a:gdLst/>
                <a:ahLst/>
                <a:cxnLst/>
                <a:rect l="l" t="t" r="r" b="b"/>
                <a:pathLst>
                  <a:path w="284" h="288" extrusionOk="0">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0" name="Google Shape;180;p17"/>
              <p:cNvSpPr/>
              <p:nvPr/>
            </p:nvSpPr>
            <p:spPr>
              <a:xfrm>
                <a:off x="4948294" y="2990850"/>
                <a:ext cx="592137" cy="1055688"/>
              </a:xfrm>
              <a:custGeom>
                <a:avLst/>
                <a:gdLst/>
                <a:ahLst/>
                <a:cxnLst/>
                <a:rect l="l" t="t" r="r" b="b"/>
                <a:pathLst>
                  <a:path w="324" h="578" extrusionOk="0">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1" name="Google Shape;181;p17"/>
              <p:cNvSpPr/>
              <p:nvPr/>
            </p:nvSpPr>
            <p:spPr>
              <a:xfrm>
                <a:off x="5451475" y="2792413"/>
                <a:ext cx="393700" cy="866775"/>
              </a:xfrm>
              <a:custGeom>
                <a:avLst/>
                <a:gdLst/>
                <a:ahLst/>
                <a:cxnLst/>
                <a:rect l="l" t="t" r="r" b="b"/>
                <a:pathLst>
                  <a:path w="216" h="474" extrusionOk="0">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2" name="Google Shape;182;p17"/>
              <p:cNvSpPr/>
              <p:nvPr/>
            </p:nvSpPr>
            <p:spPr>
              <a:xfrm>
                <a:off x="5348288" y="4270375"/>
                <a:ext cx="628650" cy="730250"/>
              </a:xfrm>
              <a:custGeom>
                <a:avLst/>
                <a:gdLst/>
                <a:ahLst/>
                <a:cxnLst/>
                <a:rect l="l" t="t" r="r" b="b"/>
                <a:pathLst>
                  <a:path w="344" h="400" extrusionOk="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3" name="Google Shape;183;p17"/>
              <p:cNvSpPr/>
              <p:nvPr/>
            </p:nvSpPr>
            <p:spPr>
              <a:xfrm>
                <a:off x="5275263" y="3849688"/>
                <a:ext cx="892175" cy="558800"/>
              </a:xfrm>
              <a:custGeom>
                <a:avLst/>
                <a:gdLst/>
                <a:ahLst/>
                <a:cxnLst/>
                <a:rect l="l" t="t" r="r" b="b"/>
                <a:pathLst>
                  <a:path w="488" h="306" extrusionOk="0">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4" name="Google Shape;184;p17"/>
              <p:cNvSpPr/>
              <p:nvPr/>
            </p:nvSpPr>
            <p:spPr>
              <a:xfrm>
                <a:off x="5472113" y="4876800"/>
                <a:ext cx="928687" cy="735013"/>
              </a:xfrm>
              <a:custGeom>
                <a:avLst/>
                <a:gdLst/>
                <a:ahLst/>
                <a:cxnLst/>
                <a:rect l="l" t="t" r="r" b="b"/>
                <a:pathLst>
                  <a:path w="508" h="402" extrusionOk="0">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5" name="Google Shape;185;p17"/>
              <p:cNvSpPr/>
              <p:nvPr/>
            </p:nvSpPr>
            <p:spPr>
              <a:xfrm>
                <a:off x="5911850" y="4240213"/>
                <a:ext cx="555625" cy="757237"/>
              </a:xfrm>
              <a:custGeom>
                <a:avLst/>
                <a:gdLst/>
                <a:ahLst/>
                <a:cxnLst/>
                <a:rect l="l" t="t" r="r" b="b"/>
                <a:pathLst>
                  <a:path w="304" h="414" extrusionOk="0">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6" name="Google Shape;186;p17"/>
              <p:cNvSpPr/>
              <p:nvPr/>
            </p:nvSpPr>
            <p:spPr>
              <a:xfrm>
                <a:off x="6200775" y="4441825"/>
                <a:ext cx="514350" cy="628650"/>
              </a:xfrm>
              <a:custGeom>
                <a:avLst/>
                <a:gdLst/>
                <a:ahLst/>
                <a:cxnLst/>
                <a:rect l="l" t="t" r="r" b="b"/>
                <a:pathLst>
                  <a:path w="282" h="344" extrusionOk="0">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7" name="Google Shape;187;p17"/>
              <p:cNvSpPr/>
              <p:nvPr/>
            </p:nvSpPr>
            <p:spPr>
              <a:xfrm>
                <a:off x="6430963" y="4043363"/>
                <a:ext cx="441325" cy="511175"/>
              </a:xfrm>
              <a:custGeom>
                <a:avLst/>
                <a:gdLst/>
                <a:ahLst/>
                <a:cxnLst/>
                <a:rect l="l" t="t" r="r" b="b"/>
                <a:pathLst>
                  <a:path w="242" h="280" extrusionOk="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8" name="Google Shape;188;p17"/>
              <p:cNvSpPr/>
              <p:nvPr/>
            </p:nvSpPr>
            <p:spPr>
              <a:xfrm>
                <a:off x="5999163" y="3600450"/>
                <a:ext cx="558800" cy="684213"/>
              </a:xfrm>
              <a:custGeom>
                <a:avLst/>
                <a:gdLst/>
                <a:ahLst/>
                <a:cxnLst/>
                <a:rect l="l" t="t" r="r" b="b"/>
                <a:pathLst>
                  <a:path w="306" h="374" extrusionOk="0">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9" name="Google Shape;189;p17"/>
              <p:cNvSpPr/>
              <p:nvPr/>
            </p:nvSpPr>
            <p:spPr>
              <a:xfrm>
                <a:off x="6108700" y="2811463"/>
                <a:ext cx="146050" cy="211137"/>
              </a:xfrm>
              <a:custGeom>
                <a:avLst/>
                <a:gdLst/>
                <a:ahLst/>
                <a:cxnLst/>
                <a:rect l="l" t="t" r="r" b="b"/>
                <a:pathLst>
                  <a:path w="80" h="116" extrusionOk="0">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0" name="Google Shape;190;p17"/>
              <p:cNvSpPr/>
              <p:nvPr/>
            </p:nvSpPr>
            <p:spPr>
              <a:xfrm>
                <a:off x="5962650" y="2716213"/>
                <a:ext cx="193675" cy="207962"/>
              </a:xfrm>
              <a:custGeom>
                <a:avLst/>
                <a:gdLst/>
                <a:ahLst/>
                <a:cxnLst/>
                <a:rect l="l" t="t" r="r" b="b"/>
                <a:pathLst>
                  <a:path w="106" h="114" extrusionOk="0">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adFill>
                <a:gsLst>
                  <a:gs pos="0">
                    <a:srgbClr val="012D86"/>
                  </a:gs>
                  <a:gs pos="100000">
                    <a:srgbClr val="0E2557"/>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1" name="Google Shape;191;p17"/>
              <p:cNvSpPr/>
              <p:nvPr/>
            </p:nvSpPr>
            <p:spPr>
              <a:xfrm>
                <a:off x="6291263" y="2303463"/>
                <a:ext cx="687387" cy="654050"/>
              </a:xfrm>
              <a:custGeom>
                <a:avLst/>
                <a:gdLst/>
                <a:ahLst/>
                <a:cxnLst/>
                <a:rect l="l" t="t" r="r" b="b"/>
                <a:pathLst>
                  <a:path w="376" h="358" extrusionOk="0">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2" name="Google Shape;192;p17"/>
              <p:cNvSpPr/>
              <p:nvPr/>
            </p:nvSpPr>
            <p:spPr>
              <a:xfrm>
                <a:off x="6237288" y="968375"/>
                <a:ext cx="1311275" cy="1192213"/>
              </a:xfrm>
              <a:custGeom>
                <a:avLst/>
                <a:gdLst/>
                <a:ahLst/>
                <a:cxnLst/>
                <a:rect l="l" t="t" r="r" b="b"/>
                <a:pathLst>
                  <a:path w="718" h="652" extrusionOk="0">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3" name="Google Shape;193;p17"/>
              <p:cNvSpPr/>
              <p:nvPr/>
            </p:nvSpPr>
            <p:spPr>
              <a:xfrm>
                <a:off x="5976938" y="3106738"/>
                <a:ext cx="793750" cy="498475"/>
              </a:xfrm>
              <a:custGeom>
                <a:avLst/>
                <a:gdLst/>
                <a:ahLst/>
                <a:cxnLst/>
                <a:rect l="l" t="t" r="r" b="b"/>
                <a:pathLst>
                  <a:path w="434" h="272" extrusionOk="0">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4" name="Google Shape;194;p17"/>
              <p:cNvSpPr/>
              <p:nvPr/>
            </p:nvSpPr>
            <p:spPr>
              <a:xfrm>
                <a:off x="6718300" y="3933825"/>
                <a:ext cx="125413" cy="109538"/>
              </a:xfrm>
              <a:custGeom>
                <a:avLst/>
                <a:gdLst/>
                <a:ahLst/>
                <a:cxnLst/>
                <a:rect l="l" t="t" r="r" b="b"/>
                <a:pathLst>
                  <a:path w="68" h="60" extrusionOk="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5" name="Google Shape;195;p17"/>
              <p:cNvSpPr/>
              <p:nvPr/>
            </p:nvSpPr>
            <p:spPr>
              <a:xfrm>
                <a:off x="6137275" y="3513138"/>
                <a:ext cx="692150" cy="533400"/>
              </a:xfrm>
              <a:custGeom>
                <a:avLst/>
                <a:gdLst/>
                <a:ahLst/>
                <a:cxnLst/>
                <a:rect l="l" t="t" r="r" b="b"/>
                <a:pathLst>
                  <a:path w="378" h="292" extrusionOk="0">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6" name="Google Shape;196;p17"/>
              <p:cNvSpPr/>
              <p:nvPr/>
            </p:nvSpPr>
            <p:spPr>
              <a:xfrm>
                <a:off x="5776913" y="2492375"/>
                <a:ext cx="642937" cy="917575"/>
              </a:xfrm>
              <a:custGeom>
                <a:avLst/>
                <a:gdLst/>
                <a:ahLst/>
                <a:cxnLst/>
                <a:rect l="l" t="t" r="r" b="b"/>
                <a:pathLst>
                  <a:path w="352" h="502" extrusionOk="0">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7" name="Google Shape;197;p17"/>
              <p:cNvSpPr/>
              <p:nvPr/>
            </p:nvSpPr>
            <p:spPr>
              <a:xfrm>
                <a:off x="5483225" y="3373438"/>
                <a:ext cx="676275" cy="669925"/>
              </a:xfrm>
              <a:custGeom>
                <a:avLst/>
                <a:gdLst/>
                <a:ahLst/>
                <a:cxnLst/>
                <a:rect l="l" t="t" r="r" b="b"/>
                <a:pathLst>
                  <a:path w="370" h="366" extrusionOk="0">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8" name="Google Shape;198;p17"/>
              <p:cNvSpPr/>
              <p:nvPr/>
            </p:nvSpPr>
            <p:spPr>
              <a:xfrm>
                <a:off x="6754813" y="4803775"/>
                <a:ext cx="193675" cy="468313"/>
              </a:xfrm>
              <a:custGeom>
                <a:avLst/>
                <a:gdLst/>
                <a:ahLst/>
                <a:cxnLst/>
                <a:rect l="l" t="t" r="r" b="b"/>
                <a:pathLst>
                  <a:path w="106" h="256" extrusionOk="0">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9" name="Google Shape;199;p17"/>
              <p:cNvSpPr/>
              <p:nvPr/>
            </p:nvSpPr>
            <p:spPr>
              <a:xfrm>
                <a:off x="5330825" y="5634038"/>
                <a:ext cx="292100" cy="255587"/>
              </a:xfrm>
              <a:custGeom>
                <a:avLst/>
                <a:gdLst/>
                <a:ahLst/>
                <a:cxnLst/>
                <a:rect l="l" t="t" r="r" b="b"/>
                <a:pathLst>
                  <a:path w="160" h="140" extrusionOk="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17"/>
            <p:cNvSpPr txBox="1"/>
            <p:nvPr/>
          </p:nvSpPr>
          <p:spPr>
            <a:xfrm>
              <a:off x="7605081" y="1717824"/>
              <a:ext cx="794455" cy="460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7030A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Jilin</a:t>
              </a:r>
              <a:endParaRPr sz="2400" b="1">
                <a:solidFill>
                  <a:srgbClr val="7030A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sp>
          <p:nvSpPr>
            <p:cNvPr id="201" name="Google Shape;201;p17"/>
            <p:cNvSpPr txBox="1"/>
            <p:nvPr/>
          </p:nvSpPr>
          <p:spPr>
            <a:xfrm>
              <a:off x="7075444" y="2584497"/>
              <a:ext cx="1257410" cy="357145"/>
            </a:xfrm>
            <a:prstGeom prst="rect">
              <a:avLst/>
            </a:prstGeom>
            <a:noFill/>
            <a:ln>
              <a:noFill/>
            </a:ln>
          </p:spPr>
          <p:txBody>
            <a:bodyPr spcFirstLastPara="1" wrap="square" lIns="91425" tIns="45700" rIns="91425" bIns="45700" anchor="t" anchorCtr="0">
              <a:spAutoFit/>
            </a:bodyPr>
            <a:lstStyle/>
            <a:p>
              <a:pPr marL="0" marR="0" lvl="0" indent="0" algn="l" rtl="0">
                <a:lnSpc>
                  <a:spcPct val="83000"/>
                </a:lnSpc>
                <a:spcBef>
                  <a:spcPts val="0"/>
                </a:spcBef>
                <a:spcAft>
                  <a:spcPts val="0"/>
                </a:spcAft>
                <a:buNone/>
              </a:pPr>
              <a:r>
                <a:rPr lang="en-US" sz="2400" b="1">
                  <a:solidFill>
                    <a:srgbClr val="7F7F7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Beijing</a:t>
              </a:r>
              <a:endParaRPr sz="2400" b="1">
                <a:solidFill>
                  <a:srgbClr val="7F7F7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cxnSp>
          <p:nvCxnSpPr>
            <p:cNvPr id="202" name="Google Shape;202;p17"/>
            <p:cNvCxnSpPr/>
            <p:nvPr/>
          </p:nvCxnSpPr>
          <p:spPr>
            <a:xfrm>
              <a:off x="5671971" y="2732117"/>
              <a:ext cx="1470154" cy="11111"/>
            </a:xfrm>
            <a:prstGeom prst="straightConnector1">
              <a:avLst/>
            </a:prstGeom>
            <a:noFill/>
            <a:ln w="9525" cap="flat" cmpd="sng">
              <a:solidFill>
                <a:srgbClr val="BFBFBF"/>
              </a:solidFill>
              <a:prstDash val="solid"/>
              <a:miter lim="800000"/>
              <a:headEnd type="none" w="sm" len="sm"/>
              <a:tailEnd type="none" w="sm" len="sm"/>
            </a:ln>
          </p:spPr>
        </p:cxnSp>
        <p:cxnSp>
          <p:nvCxnSpPr>
            <p:cNvPr id="203" name="Google Shape;203;p17"/>
            <p:cNvCxnSpPr/>
            <p:nvPr/>
          </p:nvCxnSpPr>
          <p:spPr>
            <a:xfrm>
              <a:off x="6669326" y="2102942"/>
              <a:ext cx="1634633" cy="1270"/>
            </a:xfrm>
            <a:prstGeom prst="straightConnector1">
              <a:avLst/>
            </a:prstGeom>
            <a:noFill/>
            <a:ln w="9525" cap="flat" cmpd="sng">
              <a:solidFill>
                <a:srgbClr val="BFBFBF"/>
              </a:solidFill>
              <a:prstDash val="solid"/>
              <a:miter lim="800000"/>
              <a:headEnd type="none" w="sm" len="sm"/>
              <a:tailEnd type="none" w="sm" len="sm"/>
            </a:ln>
          </p:spPr>
        </p:cxnSp>
        <p:sp>
          <p:nvSpPr>
            <p:cNvPr id="204" name="Google Shape;204;p17"/>
            <p:cNvSpPr/>
            <p:nvPr/>
          </p:nvSpPr>
          <p:spPr>
            <a:xfrm>
              <a:off x="6632176" y="2060049"/>
              <a:ext cx="87320" cy="95239"/>
            </a:xfrm>
            <a:prstGeom prst="flowChartConnector">
              <a:avLst/>
            </a:prstGeom>
            <a:solidFill>
              <a:srgbClr val="7030A0"/>
            </a:solidFill>
            <a:ln w="12700" cap="flat" cmpd="sng">
              <a:solidFill>
                <a:srgbClr val="5B8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05" name="Google Shape;205;p17"/>
          <p:cNvSpPr/>
          <p:nvPr/>
        </p:nvSpPr>
        <p:spPr>
          <a:xfrm>
            <a:off x="7693025" y="5353050"/>
            <a:ext cx="4420870" cy="122491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120"/>
              <a:buFont typeface="Arial" panose="020B0604020202020204"/>
              <a:buChar char="•"/>
            </a:pPr>
            <a:r>
              <a:rPr lang="en-US" sz="1120" b="0" u="none">
                <a:solidFill>
                  <a:srgbClr val="FF0000"/>
                </a:solidFill>
                <a:latin typeface="Arial" panose="020B0604020202020204"/>
                <a:ea typeface="Arial" panose="020B0604020202020204"/>
                <a:cs typeface="Arial" panose="020B0604020202020204"/>
                <a:sym typeface="Arial" panose="020B0604020202020204"/>
              </a:rPr>
              <a:t>Without wasting time lets zoom in Jilin province. </a:t>
            </a:r>
            <a:endParaRPr sz="1120" b="0" u="none">
              <a:solidFill>
                <a:srgbClr val="FF0000"/>
              </a:solidFill>
              <a:latin typeface="Arial" panose="020B0604020202020204"/>
              <a:ea typeface="Arial" panose="020B0604020202020204"/>
              <a:cs typeface="Arial" panose="020B0604020202020204"/>
              <a:sym typeface="Arial" panose="020B0604020202020204"/>
            </a:endParaRPr>
          </a:p>
          <a:p>
            <a:pPr marL="228600" marR="0" lvl="0" indent="-228600" algn="l" rtl="0">
              <a:lnSpc>
                <a:spcPct val="90000"/>
              </a:lnSpc>
              <a:spcBef>
                <a:spcPts val="1000"/>
              </a:spcBef>
              <a:spcAft>
                <a:spcPts val="0"/>
              </a:spcAft>
              <a:buClr>
                <a:schemeClr val="dk1"/>
              </a:buClr>
              <a:buSzPts val="1120"/>
              <a:buFont typeface="Arial" panose="020B0604020202020204"/>
              <a:buChar char="•"/>
            </a:pPr>
            <a:r>
              <a:rPr lang="en-US" sz="1120" b="0" u="none">
                <a:solidFill>
                  <a:srgbClr val="FF0000"/>
                </a:solidFill>
                <a:latin typeface="Arial" panose="020B0604020202020204"/>
                <a:ea typeface="Arial" panose="020B0604020202020204"/>
                <a:cs typeface="Arial" panose="020B0604020202020204"/>
                <a:sym typeface="Arial" panose="020B0604020202020204"/>
              </a:rPr>
              <a:t>Now things start getting interesting because Jilin is a place of so many activities , beautiful scenaries, nature , beautiful people and so on.</a:t>
            </a:r>
            <a:endParaRPr sz="1120" b="0" u="none">
              <a:solidFill>
                <a:srgbClr val="FF0000"/>
              </a:solidFill>
              <a:latin typeface="Arial" panose="020B0604020202020204"/>
              <a:ea typeface="Arial" panose="020B0604020202020204"/>
              <a:cs typeface="Arial" panose="020B0604020202020204"/>
              <a:sym typeface="Arial" panose="020B0604020202020204"/>
            </a:endParaRPr>
          </a:p>
          <a:p>
            <a:pPr marL="228600" marR="0" lvl="0" indent="-228600" algn="l" rtl="0">
              <a:lnSpc>
                <a:spcPct val="90000"/>
              </a:lnSpc>
              <a:spcBef>
                <a:spcPts val="1000"/>
              </a:spcBef>
              <a:spcAft>
                <a:spcPts val="0"/>
              </a:spcAft>
              <a:buClr>
                <a:schemeClr val="dk1"/>
              </a:buClr>
              <a:buSzPts val="1120"/>
              <a:buFont typeface="Arial" panose="020B0604020202020204"/>
              <a:buChar char="•"/>
            </a:pPr>
            <a:r>
              <a:rPr lang="en-US" sz="1120" b="0" u="none">
                <a:solidFill>
                  <a:srgbClr val="FF0000"/>
                </a:solidFill>
                <a:latin typeface="Arial" panose="020B0604020202020204"/>
                <a:ea typeface="Arial" panose="020B0604020202020204"/>
                <a:cs typeface="Arial" panose="020B0604020202020204"/>
                <a:sym typeface="Arial" panose="020B0604020202020204"/>
              </a:rPr>
              <a:t>Lets dive in.</a:t>
            </a:r>
            <a:endParaRPr lang="en-US" sz="1120" b="0" u="none">
              <a:solidFill>
                <a:srgbClr val="FF0000"/>
              </a:solidFill>
              <a:latin typeface="Arial" panose="020B0604020202020204"/>
              <a:ea typeface="Arial" panose="020B0604020202020204"/>
              <a:cs typeface="Arial" panose="020B0604020202020204"/>
              <a:sym typeface="Arial" panose="020B0604020202020204"/>
            </a:endParaRPr>
          </a:p>
        </p:txBody>
      </p:sp>
      <p:pic>
        <p:nvPicPr>
          <p:cNvPr id="206" name="Google Shape;206;p17"/>
          <p:cNvPicPr preferRelativeResize="0"/>
          <p:nvPr/>
        </p:nvPicPr>
        <p:blipFill rotWithShape="1">
          <a:blip r:embed="rId1"/>
          <a:srcRect/>
          <a:stretch>
            <a:fillRect/>
          </a:stretch>
        </p:blipFill>
        <p:spPr>
          <a:xfrm>
            <a:off x="-2185035" y="5877560"/>
            <a:ext cx="1367790" cy="5549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2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0552083 -0.00564815 L 0.0110417 -0.00981481 L 0.0165104 -0.0139815 L 0.0220312 -0.0182407 L 0.0275521 -0.0210185 L 0.0330208 -0.0237963 L 0.0385417 -0.0265741 L 0.0440104 -0.0308333 L 0.0495313 -0.0363889 L 0.0550521 -0.0433333 L 0.0573958 -0.0531481 L 0.0581771 -0.062963 L 0.0581771 -0.0726852 L 0.0581771 -0.0825 L 0.0550521 -0.0923148 L 0.0495313 -0.0978704 L 0.0432292 -0.103426 L 0.0377604 -0.107685 L 0.0322396 -0.111852 L 0.0267188 -0.116019 L 0.0204687 -0.118796 L 0.0149479 -0.121667 L 0.00942708 -0.124444 L 0.00395833 -0.127222 L -0.00234375 -0.132778 L -0.00786458 -0.137037 L -0.0141146 -0.142593 L -0.0204167 -0.148148 L -0.0259375 -0.151019 L -0.0322396 -0.152407 L -0.0384896 -0.155185 L -0.0447917 -0.155185 L -0.0503125 -0.156574 L -0.0557812 -0.156574 L -0.0613021 -0.155185 L -0.0668229 -0.151019 L -0.0722917 -0.14537 L -0.0778125 -0.139815 L -0.0833333 -0.132778 L -0.0864583 -0.123056 L -0.0880208 -0.113241 L -0.0880208 -0.102037 L -0.0880208 -0.0923148 L -0.0880208 -0.0825 L -0.0880208 -0.0726852 L -0.0888021 -0.062963 L -0.0911979 -0.0531481 L -0.0943229 -0.0433333 L -0.0990625 -0.0336111 L -0.102969 -0.0237963 L -0.107708 -0.0139815 L -0.113177 -0.00564815 L -0.118698 0.00277778 L -0.124219 0.00972222 L -0.129688 0.0181481 L -0.135208 0.0264815 L -0.140729 0.0335185 L -0.146198 0.040463 L -0.151719 0.0461111 L -0.15724 0.0502778 L -0.162708 0.0544444 L -0.16901 0.0572222 L -0.174531 0.0600926 L -0.18 0.0614815 L -0.185521 0.0656481 L -0.191042 0.0684259 L -0.19651 0.0712037 L -0.202031 0.0740741 L -0.207552 0.0740741 L -0.213802 0.0768519 L -0.219323 0.0768519 L -0.225625 0.0768519 L -0.231146 0.0768519 L -0.236615 0.075463 L -0.242917 0.0712037 L -0.248437 0.0684259 L -0.254687 0.0656481 L -0.26099 0.0628704 L -0.268073 0.0600926 L -0.273594 0.0587037 L -0.280625 0.0544444 L -0.286146 0.0516667 L -0.292448 0.0432407 L -0.297969 0.0376852 L -0.303438 0.0321296 L -0.308958 0.0264815 L -0.314479 0.0223148 L -0.319948 0.0181481 L -0.325469 0.0153704 L -0.33099 0.00972222 L -0.336458 0.00277778 L -0.341979 -0.00425926 L -0.348281 -0.0112037 L -0.35375 -0.0182407 L -0.359271 -0.0237963 L -0.364792 -0.0293519 L -0.37026 -0.035 L -0.375781 -0.0419444 L -0.381302 -0.0447222 L -0.386771 -0.0447222 L -0.392292 -0.0462037 L -0.397812 -0.0462037 L -0.403281 -0.0462037 L -0.409583 -0.0447222 L -0.415885 -0.0433333 L -0.422969 -0.0391667 L -0.429219 -0.0336111 L -0.435521 -0.0293519 L -0.441823 -0.0251852 L -0.447292 -0.0210185 L -0.452812 -0.0168519 L -0.458333 -0.0112037 L -0.463802 -0.00425926 L -0.469323 0.00416667 L -0.475625 0.0111111 L -0.481146 0.0181481 L -0.486615 0.0278704 L -0.492135 0.0376852 L -0.49526 0.0475 L -0.498437 0.0572222 L -0.500781 0.067037 L -0.502344 0.0768519 L -0.504687 0.0865741 L -0.504687 0.0963889 L -0.504687 0.107593 L -0.504687 0.117315 L -0.504687 0.12713 L -0.504687 0.136944 L -0.504687 0.146667 L -0.504687 0.156481 L -0.504687 0.166296 L -0.503906 0.176019 L -0.501562 0.185833 L -0.499219 0.195648 L -0.497656 0.206852 L -0.494479 0.216574 L -0.491354 0.226389 L -0.488177 0.236204 L -0.48349 0.245926 L -0.477188 0.25713 L -0.470885 0.266944 L -0.464635 0.273889 L -0.459115 0.282315 L -0.453594 0.28787 L -0.448125 0.294815 L -0.442604 0.301852 L -0.437083 0.308796 L -0.431615 0.313056 L -0.426094 0.32 L -0.420573 0.322778 L -0.415104 0.324167 L -0.408802 0.325648 L -0.403281 0.327037 L -0.396979 0.329815 L -0.390729 0.332593 L -0.385208 0.333981 L -0.379687 0.333981 L -0.373437 0.336759 L -0.367917 0.336759 L -0.362396 0.336759 L -0.356927 0.336759 L -0.351406 0.336759 L -0.345885 0.336759 L -0.340417 0.338148 L -0.334896 0.339537 L -0.329375 0.343796 L -0.323906 0.35213 L -0.318385 0.359167 L -0.312865 0.364722 L -0.305781 0.373148 L -0.299531 0.377315 L -0.29401 0.380093 L -0.287708 0.391296 L -0.283021 0.4025 L -0.278281 0.412222 L -0.274375 0.422037 L -0.270417 0.433241 L -0.265729 0.442963 L -0.260208 0.448611 L -0.254687 0.452778 L -0.248437 0.459815 L -0.242135 0.469537 L -0.234271 0.476574 L -0.227187 0.480741 L -0.221667 0.486296 L -0.215417 0.491944 L -0.209896 0.4975 L -0.204375 0.498889 L -0.198906 0.498889 L -0.192604 0.500278 L -0.187083 0.501667 L -0.181615 0.501667 L -0.176094 0.501667 L -0.170573 0.501667 L -0.165104 0.501667 L -0.159583 0.501667 L -0.154062 0.501667 L -0.148594 0.501667 L -0.143073 0.501667 L -0.137552 0.501667 L -0.131302 0.501667 L -0.125 0.501667 L -0.118698 0.501667 L -0.112396 0.501667 L -0.106927 0.501667 L -0.101406 0.501667 L -0.0958854 0.501667 L -0.0904167 0.501667 L -0.0848958 0.500278 L -0.0785938 0.500278 L -0.0722917 0.4975 L -0.0668229 0.493333 L -0.0605208 0.487685 L -0.055 0.48213 L -0.0495313 0.472315 L -0.0455729 0.462593 L -0.0408854 0.452778 L -0.0377083 0.442963 L -0.0338021 0.433241 L -0.0314583 0.422037 L -0.030625 0.412222 L -0.0298437 0.4025 L -0.0290625 0.392685 L -0.0290625 0.38287 L -0.0290625 0.373148 L -0.0290625 0.363333 L -0.0298437 0.35213 L -0.030625 0.342407 L -0.0330208 0.331204 L -0.0361458 0.321389 L -0.0393229 0.310278 L -0.0424479 0.300463 L -0.0447917 0.289259 L -0.0479687 0.278056 L -0.0510937 0.268333 L -0.0526562 0.258519 L -0.055 0.248704 L -0.0581771 0.238981 L -0.0613021 0.229167 L -0.0660417 0.217963 L -0.0715104 0.20963 L -0.0770312 0.201204 L -0.0817708 0.191389 L -0.0841146 0.180278 L -0.0856771 0.169074 L -0.0864583 0.159259 L -0.0880208 0.149537 L -0.0888021 0.139722 L -0.0888021 0.129907 L -0.0888021 0.120185 L -0.0888021 0.11037 L -0.0856771 0.100556 L -0.0817708 0.0908333 L -0.07625 0.0837963 L -0.0707292 0.0768519 L -0.0652604 0.0698148 L -0.0597396 0.0614815 L -0.0542188 0.0558333 L -0.04875 0.0488889 L -0.0432292 0.0432407 L -0.0377083 0.0390741 L -0.0322396 0.0335185 L -0.0267188 0.0293519 L -0.0211979 0.0250926 L -0.0157292 0.019537 L -0.0102083 0.0153704 L -0.0046875 0.00972222 L 0 0 L 0 0 Z " pathEditMode="relative" ptsTypes="">
                                      <p:cBhvr>
                                        <p:cTn id="6" dur="5000" fill="hold"/>
                                        <p:tgtEl>
                                          <p:spTgt spid="16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7.74194e-06 5.3964e-05 L 0.00514912 -0.00332092 L 0.010987 -0.0101832 L 0.0176035 -0.0271701 L 0.0242198 -0.0458445 L 0.0286469 -0.0576565 L 0.0322956 -0.0712685 L 0.0367227 -0.0831931 L 0.0425607 -0.10018 L 0.0484473 -0.11548 L 0.0528744 -0.127292 L 0.058761 -0.140904 L 0.0675666 -0.164641 L 0.0734046 -0.176564 L 0.0778316 -0.188489 L 0.0822588 -0.200301 L 0.0903347 -0.218976 L 0.0991404 -0.232587 L 0.107216 -0.244512 L 0.114562 -0.254638 L 0.121179 -0.268249 L 0.127746 -0.278486 L 0.135092 -0.288611 L 0.141709 -0.298849 L 0.150514 -0.308973 L 0.160098 -0.31921 L 0.168903 -0.331135 L 0.177709 -0.339572 L 0.187245 -0.349809 L 0.192402 -0.353184 L 0.200477 -0.358245 L 0.209283 -0.365109 L 0.217359 -0.371858 L 0.225435 -0.378608 L 0.232051 -0.383783 L 0.240127 -0.387158 L 0.246744 -0.390532 L 0.252581 -0.395595 L 0.258468 -0.397282 L 0.263625 -0.400769 L 0.270241 -0.405832 L 0.276857 -0.409207 L 0.283426 -0.410895 L 0.288582 -0.412582 L 0.293739 -0.41427 L 0.299625 -0.417644 L 0.304734 -0.421132 L 0.309891 -0.424506 L 0.316507 -0.427881 L 0.322345 -0.431256 L 0.328962 -0.43643 L 0.335578 -0.438118 L 0.342194 -0.441493 L 0.34808 -0.443181 L 0.355427 -0.443181 L 0.362772 -0.443181 L 0.369341 -0.443181 L 0.375957 -0.443181 L 0.382573 -0.443181 L 0.38919 -0.443181 L 0.395806 -0.444868 L 0.402422 -0.444868 L 0.40753 -0.444868 L 0.413417 -0.444868 L 0.420034 -0.448242 L 0.42592 -0.448242 L 0.431758 -0.448242 L 0.437645 -0.448242 L 0.443531 -0.44993 L 0.449418 -0.451617 L 0.456034 -0.453305 L 0.461872 -0.455106 L 0.467758 -0.456793 L 0.474375 -0.458479 L 0.480262 -0.460167 L 0.4861 -0.460167 L 0.494224 -0.461855 L 0.50303 -0.463542 L 0.510375 -0.463542 L 0.517722 -0.463542 L 0.525019 -0.463542 L 0.531636 -0.463542 L 0.538252 -0.46523 L 0.544868 -0.46523 L 0.551485 -0.468605 L 0.556641 -0.470293 L 0.563209 -0.470293 L 0.568366 -0.473779 L 0.574253 -0.473779 L 0.580869 -0.475467 L 0.585977 -0.477155 L 0.591864 -0.478842 L 0.59775 -0.48053 L 0.602859 -0.483904 L 0.608015 -0.485591 L 0.613902 -0.488966 L 0.619059 -0.490766 L 0.624897 -0.492453 L 0.630784 -0.495829 L 0.63594 -0.495829 L 0.641049 -0.499204 L 0.646205 -0.500891 L 0.651362 -0.502579 L 0.65647 -0.504266 L 0.662357 -0.505953 L 0.667514 -0.50764 L 0.672622 -0.50764 L 0.677779 -0.509441 L 0.682936 -0.511128 L 0.689552 -0.511128 L 0.69539 -0.511128 L 0.700547 -0.512816 L 0.707163 -0.512816 L 0.71232 -0.514504 L 0.717429 -0.514504 L 0.723315 -0.51619 L 0.728472 -0.51619 L 0.73358 -0.51619 L 0.738737 -0.519565 L 0.743894 -0.521253 L 0.749002 -0.52294 L 0.754159 -0.526427 " pathEditMode="relative" rAng="0" ptsTypes="">
                                      <p:cBhvr>
                                        <p:cTn id="10" dur="2000" fill="hold"/>
                                        <p:tgtEl>
                                          <p:spTgt spid="206"/>
                                        </p:tgtEl>
                                        <p:attrNameLst>
                                          <p:attrName>ppt_x</p:attrName>
                                          <p:attrName>ppt_y</p:attrName>
                                        </p:attrNameLst>
                                      </p:cBhvr>
                                      <p:rCtr x="377" y="-2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10" name="Shape 210"/>
        <p:cNvGrpSpPr/>
        <p:nvPr/>
      </p:nvGrpSpPr>
      <p:grpSpPr>
        <a:xfrm>
          <a:off x="0" y="0"/>
          <a:ext cx="0" cy="0"/>
          <a:chOff x="0" y="0"/>
          <a:chExt cx="0" cy="0"/>
        </a:xfrm>
      </p:grpSpPr>
      <p:pic>
        <p:nvPicPr>
          <p:cNvPr id="211" name="Google Shape;211;p18"/>
          <p:cNvPicPr preferRelativeResize="0"/>
          <p:nvPr>
            <p:ph type="body" idx="4294967295"/>
          </p:nvPr>
        </p:nvPicPr>
        <p:blipFill rotWithShape="1">
          <a:blip r:embed="rId1"/>
          <a:srcRect/>
          <a:stretch>
            <a:fillRect/>
          </a:stretch>
        </p:blipFill>
        <p:spPr>
          <a:xfrm>
            <a:off x="4375785" y="0"/>
            <a:ext cx="7816215" cy="6839585"/>
          </a:xfrm>
          <a:prstGeom prst="rect">
            <a:avLst/>
          </a:prstGeom>
          <a:noFill/>
          <a:ln>
            <a:noFill/>
          </a:ln>
        </p:spPr>
      </p:pic>
      <p:sp>
        <p:nvSpPr>
          <p:cNvPr id="212" name="Google Shape;212;p18"/>
          <p:cNvSpPr txBox="1"/>
          <p:nvPr>
            <p:ph type="subTitle" idx="1"/>
          </p:nvPr>
        </p:nvSpPr>
        <p:spPr>
          <a:xfrm>
            <a:off x="0" y="4076700"/>
            <a:ext cx="4425950" cy="2349500"/>
          </a:xfrm>
          <a:prstGeom prst="rect">
            <a:avLst/>
          </a:prstGeom>
          <a:noFill/>
          <a:ln>
            <a:noFill/>
          </a:ln>
        </p:spPr>
        <p:txBody>
          <a:bodyPr spcFirstLastPara="1" wrap="square" lIns="91425" tIns="45700" rIns="91425" bIns="45700" anchor="t" anchorCtr="0">
            <a:normAutofit lnSpcReduction="10000"/>
          </a:bodyPr>
          <a:lstStyle/>
          <a:p>
            <a:pPr marL="285750" lvl="0" indent="-285750" algn="ctr" rtl="0">
              <a:lnSpc>
                <a:spcPct val="150000"/>
              </a:lnSpc>
              <a:spcBef>
                <a:spcPts val="0"/>
              </a:spcBef>
              <a:spcAft>
                <a:spcPts val="0"/>
              </a:spcAft>
              <a:buClr>
                <a:srgbClr val="002060"/>
              </a:buClr>
              <a:buSzPct val="106000"/>
              <a:buFont typeface="Wingdings" panose="05000000000000000000" charset="0"/>
              <a:buChar char="Ø"/>
            </a:pPr>
            <a:r>
              <a:rPr lang="en-US" b="1">
                <a:solidFill>
                  <a:schemeClr val="accent4">
                    <a:lumMod val="75000"/>
                  </a:schemeClr>
                </a:solidFill>
                <a:latin typeface="Georgia" panose="02040502050405020303"/>
                <a:ea typeface="Georgia" panose="02040502050405020303"/>
                <a:cs typeface="Georgia" panose="02040502050405020303"/>
                <a:sym typeface="Georgia" panose="02040502050405020303"/>
              </a:rPr>
              <a:t>Changchun Capital of Jilin Province </a:t>
            </a: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a:p>
            <a:pPr marL="1014095" marR="0" lvl="0" indent="-285750" algn="l" rtl="0">
              <a:lnSpc>
                <a:spcPct val="150000"/>
              </a:lnSpc>
              <a:spcBef>
                <a:spcPts val="0"/>
              </a:spcBef>
              <a:spcAft>
                <a:spcPts val="0"/>
              </a:spcAft>
              <a:buClr>
                <a:srgbClr val="002060"/>
              </a:buClr>
              <a:buSzPct val="106000"/>
              <a:buFont typeface="Wingdings" panose="05000000000000000000" charset="0"/>
              <a:buChar char="Ø"/>
            </a:pPr>
            <a:r>
              <a:rPr lang="en-US" b="1">
                <a:solidFill>
                  <a:schemeClr val="accent4">
                    <a:lumMod val="75000"/>
                  </a:schemeClr>
                </a:solidFill>
                <a:latin typeface="Georgia" panose="02040502050405020303"/>
                <a:ea typeface="Georgia" panose="02040502050405020303"/>
                <a:cs typeface="Georgia" panose="02040502050405020303"/>
                <a:sym typeface="Georgia" panose="02040502050405020303"/>
              </a:rPr>
              <a:t>Jilin is in Qing Dynasties</a:t>
            </a: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a:p>
            <a:pPr marL="1014095" marR="0" lvl="0" indent="-285750" algn="l" rtl="0">
              <a:lnSpc>
                <a:spcPct val="150000"/>
              </a:lnSpc>
              <a:spcBef>
                <a:spcPts val="0"/>
              </a:spcBef>
              <a:spcAft>
                <a:spcPts val="0"/>
              </a:spcAft>
              <a:buClr>
                <a:srgbClr val="002060"/>
              </a:buClr>
              <a:buSzPct val="106000"/>
              <a:buFont typeface="Wingdings" panose="05000000000000000000" charset="0"/>
              <a:buChar char="Ø"/>
            </a:pPr>
            <a:r>
              <a:rPr lang="en-US" b="1">
                <a:solidFill>
                  <a:schemeClr val="accent4">
                    <a:lumMod val="75000"/>
                  </a:schemeClr>
                </a:solidFill>
                <a:latin typeface="Georgia" panose="02040502050405020303"/>
                <a:ea typeface="Georgia" panose="02040502050405020303"/>
                <a:cs typeface="Georgia" panose="02040502050405020303"/>
                <a:sym typeface="Georgia" panose="02040502050405020303"/>
              </a:rPr>
              <a:t>A green city</a:t>
            </a: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a:p>
            <a:pPr marL="285750" lvl="0" indent="-285750" algn="ctr" rtl="0">
              <a:lnSpc>
                <a:spcPct val="100000"/>
              </a:lnSpc>
              <a:spcBef>
                <a:spcPts val="360"/>
              </a:spcBef>
              <a:spcAft>
                <a:spcPts val="0"/>
              </a:spcAft>
              <a:buClr>
                <a:schemeClr val="dk1"/>
              </a:buClr>
              <a:buSzPct val="106000"/>
              <a:buFont typeface="Arial" panose="020B0604020202020204"/>
              <a:buNone/>
            </a:pP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p:txBody>
      </p:sp>
    </p:spTree>
  </p:cSld>
  <p:clrMapOvr>
    <a:masterClrMapping/>
  </p:clrMapOvr>
  <mc:AlternateContent xmlns:mc="http://schemas.openxmlformats.org/markup-compatibility/2006">
    <mc:Choice xmlns:p14="http://schemas.microsoft.com/office/powerpoint/2010/main" Requires="p14">
      <p:transition spd="slow" p14:dur="4000">
        <p:wheel spokes="8"/>
      </p:transition>
    </mc:Choice>
    <mc:Fallback>
      <p:transition spd="slow">
        <p:wheel spokes="8"/>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16" name="Shape 216"/>
        <p:cNvGrpSpPr/>
        <p:nvPr/>
      </p:nvGrpSpPr>
      <p:grpSpPr>
        <a:xfrm>
          <a:off x="0" y="0"/>
          <a:ext cx="0" cy="0"/>
          <a:chOff x="0" y="0"/>
          <a:chExt cx="0" cy="0"/>
        </a:xfrm>
      </p:grpSpPr>
      <p:sp>
        <p:nvSpPr>
          <p:cNvPr id="217" name="Google Shape;217;p19"/>
          <p:cNvSpPr txBox="1"/>
          <p:nvPr>
            <p:ph type="title"/>
          </p:nvPr>
        </p:nvSpPr>
        <p:spPr>
          <a:xfrm>
            <a:off x="3906520" y="1644015"/>
            <a:ext cx="7954645" cy="1254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1555"/>
              <a:buFont typeface="Times New Roman" panose="02020603050405020304"/>
              <a:buNone/>
            </a:pPr>
            <a:r>
              <a:rPr lang="en-US" sz="2000">
                <a:latin typeface="Times New Roman" panose="02020603050405020304"/>
                <a:ea typeface="Times New Roman" panose="02020603050405020304"/>
                <a:cs typeface="Times New Roman" panose="02020603050405020304"/>
                <a:sym typeface="Times New Roman" panose="02020603050405020304"/>
              </a:rPr>
              <a:t>Ethinic groups in Jilin can be tracked back 1800 years back , As per now they are 91% Korean, 4% Manchu, 0.6% Mongol, Hui 0.5%. They are 2 main languages in Jilin which are Northastern Mandarin and Hamyong Korean.</a:t>
            </a:r>
            <a:endParaRPr lang="en-US"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218" name="Google Shape;218;p19"/>
          <p:cNvPicPr preferRelativeResize="0"/>
          <p:nvPr>
            <p:ph type="body" idx="1"/>
          </p:nvPr>
        </p:nvPicPr>
        <p:blipFill rotWithShape="1">
          <a:blip r:embed="rId1"/>
          <a:srcRect b="7047"/>
          <a:stretch>
            <a:fillRect/>
          </a:stretch>
        </p:blipFill>
        <p:spPr>
          <a:xfrm>
            <a:off x="0" y="1700530"/>
            <a:ext cx="3401695" cy="5141595"/>
          </a:xfrm>
          <a:prstGeom prst="rect">
            <a:avLst/>
          </a:prstGeom>
          <a:noFill/>
          <a:ln>
            <a:noFill/>
          </a:ln>
        </p:spPr>
      </p:pic>
      <p:pic>
        <p:nvPicPr>
          <p:cNvPr id="219" name="Google Shape;219;p19"/>
          <p:cNvPicPr preferRelativeResize="0"/>
          <p:nvPr>
            <p:ph type="body" idx="2"/>
          </p:nvPr>
        </p:nvPicPr>
        <p:blipFill rotWithShape="1">
          <a:blip r:embed="rId2"/>
          <a:srcRect/>
          <a:stretch>
            <a:fillRect/>
          </a:stretch>
        </p:blipFill>
        <p:spPr>
          <a:xfrm>
            <a:off x="7752080" y="3213100"/>
            <a:ext cx="4424680" cy="3629025"/>
          </a:xfrm>
          <a:prstGeom prst="rect">
            <a:avLst/>
          </a:prstGeom>
          <a:noFill/>
          <a:ln>
            <a:noFill/>
          </a:ln>
        </p:spPr>
      </p:pic>
      <p:sp>
        <p:nvSpPr>
          <p:cNvPr id="220" name="Google Shape;220;p19"/>
          <p:cNvSpPr/>
          <p:nvPr/>
        </p:nvSpPr>
        <p:spPr>
          <a:xfrm>
            <a:off x="2816225" y="252095"/>
            <a:ext cx="7599680" cy="123952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4000"/>
              <a:buFont typeface="Times New Roman" panose="02020603050405020304"/>
              <a:buNone/>
            </a:pPr>
            <a:r>
              <a:rPr lang="en-US" sz="4000" b="1" i="0" u="sng">
                <a:solidFill>
                  <a:schemeClr val="dk2"/>
                </a:solidFill>
                <a:latin typeface="Times New Roman" panose="02020603050405020304"/>
                <a:ea typeface="Times New Roman" panose="02020603050405020304"/>
                <a:cs typeface="Times New Roman" panose="02020603050405020304"/>
                <a:sym typeface="Times New Roman" panose="02020603050405020304"/>
              </a:rPr>
              <a:t>Jilin Culture &amp; Ethinic Groups</a:t>
            </a:r>
            <a:endParaRPr sz="4000" b="1" i="0" u="sng">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1" name="Google Shape;221;p19"/>
          <p:cNvSpPr/>
          <p:nvPr/>
        </p:nvSpPr>
        <p:spPr>
          <a:xfrm>
            <a:off x="3719830" y="3356610"/>
            <a:ext cx="3872865" cy="298323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555"/>
              <a:buFont typeface="Times New Roman" panose="02020603050405020304"/>
              <a:buNone/>
            </a:pPr>
            <a:r>
              <a:rPr lang="en-US" sz="2000" b="0" i="0" u="none">
                <a:solidFill>
                  <a:schemeClr val="dk2"/>
                </a:solidFill>
                <a:latin typeface="Times New Roman" panose="02020603050405020304"/>
                <a:ea typeface="Times New Roman" panose="02020603050405020304"/>
                <a:cs typeface="Times New Roman" panose="02020603050405020304"/>
                <a:sym typeface="Times New Roman" panose="02020603050405020304"/>
              </a:rPr>
              <a:t>Boasting rich cultural resources, Jilin province in northeastern China has been given many accolades: is often hailed as a hometown of Chinese folk culture and art, of Chinese modern folk painting, and as “the hometown of Chinese Songhua inkstones”. The Changchun Film Studio is the cradle of Chinese films.</a:t>
            </a:r>
            <a:endParaRPr lang="en-US" sz="2000" b="0" i="0" u="none">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p:split orient="vert" dir="in"/>
      </p:transition>
    </mc:Choice>
    <mc:Fallback>
      <p:transition spd="slow">
        <p:split orient="vert" dir="in"/>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pic>
        <p:nvPicPr>
          <p:cNvPr id="226" name="Google Shape;226;p20"/>
          <p:cNvPicPr preferRelativeResize="0"/>
          <p:nvPr/>
        </p:nvPicPr>
        <p:blipFill rotWithShape="1">
          <a:blip r:embed="rId1"/>
          <a:srcRect t="49555"/>
          <a:stretch>
            <a:fillRect/>
          </a:stretch>
        </p:blipFill>
        <p:spPr>
          <a:xfrm>
            <a:off x="6069330" y="3357245"/>
            <a:ext cx="5263515" cy="3207385"/>
          </a:xfrm>
          <a:prstGeom prst="rect">
            <a:avLst/>
          </a:prstGeom>
          <a:noFill/>
          <a:ln>
            <a:noFill/>
          </a:ln>
        </p:spPr>
      </p:pic>
      <p:pic>
        <p:nvPicPr>
          <p:cNvPr id="227" name="Google Shape;227;p20"/>
          <p:cNvPicPr preferRelativeResize="0"/>
          <p:nvPr/>
        </p:nvPicPr>
        <p:blipFill rotWithShape="1">
          <a:blip r:embed="rId2"/>
          <a:srcRect/>
          <a:stretch>
            <a:fillRect/>
          </a:stretch>
        </p:blipFill>
        <p:spPr>
          <a:xfrm>
            <a:off x="6027420" y="3177540"/>
            <a:ext cx="5346700" cy="3566795"/>
          </a:xfrm>
          <a:prstGeom prst="rect">
            <a:avLst/>
          </a:prstGeom>
          <a:noFill/>
          <a:ln>
            <a:noFill/>
          </a:ln>
        </p:spPr>
      </p:pic>
      <p:sp>
        <p:nvSpPr>
          <p:cNvPr id="228" name="Google Shape;228;p20"/>
          <p:cNvSpPr txBox="1"/>
          <p:nvPr>
            <p:ph type="title"/>
          </p:nvPr>
        </p:nvSpPr>
        <p:spPr>
          <a:xfrm>
            <a:off x="523240" y="1273810"/>
            <a:ext cx="4665980" cy="9112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2000"/>
              <a:buFont typeface="Arial" panose="020B0604020202020204"/>
              <a:buNone/>
            </a:pPr>
            <a:r>
              <a:rPr lang="en-US" sz="2000" b="1" u="sng"/>
              <a:t>National Parks in Jilin - Changchun</a:t>
            </a:r>
            <a:endParaRPr sz="2000" b="1" u="sng"/>
          </a:p>
        </p:txBody>
      </p:sp>
      <p:pic>
        <p:nvPicPr>
          <p:cNvPr id="229" name="Google Shape;229;p20"/>
          <p:cNvPicPr preferRelativeResize="0"/>
          <p:nvPr>
            <p:ph type="body" idx="1"/>
          </p:nvPr>
        </p:nvPicPr>
        <p:blipFill rotWithShape="1">
          <a:blip r:embed="rId3"/>
          <a:srcRect/>
          <a:stretch>
            <a:fillRect/>
          </a:stretch>
        </p:blipFill>
        <p:spPr>
          <a:xfrm>
            <a:off x="137795" y="3284855"/>
            <a:ext cx="5181600" cy="3521710"/>
          </a:xfrm>
          <a:prstGeom prst="rect">
            <a:avLst/>
          </a:prstGeom>
          <a:noFill/>
          <a:ln>
            <a:noFill/>
          </a:ln>
        </p:spPr>
      </p:pic>
      <p:sp>
        <p:nvSpPr>
          <p:cNvPr id="230" name="Google Shape;230;p20"/>
          <p:cNvSpPr/>
          <p:nvPr/>
        </p:nvSpPr>
        <p:spPr>
          <a:xfrm>
            <a:off x="5318760" y="1957070"/>
            <a:ext cx="6873240" cy="129921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979"/>
              <a:buFont typeface="Arial" panose="020B0604020202020204"/>
              <a:buNone/>
            </a:pPr>
            <a:r>
              <a:rPr lang="en-US" sz="1980">
                <a:solidFill>
                  <a:schemeClr val="accent4">
                    <a:lumMod val="75000"/>
                  </a:schemeClr>
                </a:solidFill>
                <a:latin typeface="Arial" panose="020B0604020202020204"/>
                <a:ea typeface="Arial" panose="020B0604020202020204"/>
                <a:cs typeface="Arial" panose="020B0604020202020204"/>
                <a:sym typeface="Arial" panose="020B0604020202020204"/>
              </a:rPr>
              <a:t>Jilin is well known for heany snow through out the year and lot of places have beautiful scenaries for example Jingyue Snow World. Every year tourist visit this place for this mavelous snow temple and lot of snow activities.</a:t>
            </a:r>
            <a:endParaRPr lang="en-US" sz="1980">
              <a:solidFill>
                <a:schemeClr val="accent4">
                  <a:lumMod val="75000"/>
                </a:schemeClr>
              </a:solidFill>
              <a:latin typeface="Arial" panose="020B0604020202020204"/>
              <a:ea typeface="Arial" panose="020B0604020202020204"/>
              <a:cs typeface="Arial" panose="020B0604020202020204"/>
              <a:sym typeface="Arial" panose="020B0604020202020204"/>
            </a:endParaRPr>
          </a:p>
        </p:txBody>
      </p:sp>
      <p:sp>
        <p:nvSpPr>
          <p:cNvPr id="231" name="Google Shape;231;p20"/>
          <p:cNvSpPr/>
          <p:nvPr/>
        </p:nvSpPr>
        <p:spPr>
          <a:xfrm>
            <a:off x="2604135" y="245110"/>
            <a:ext cx="6001385" cy="1028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4400"/>
              <a:buFont typeface="Times New Roman" panose="02020603050405020304"/>
              <a:buNone/>
            </a:pPr>
            <a:r>
              <a:rPr lang="en-US" sz="4400" b="1" i="0" u="sng">
                <a:solidFill>
                  <a:schemeClr val="dk2"/>
                </a:solidFill>
                <a:latin typeface="Times New Roman" panose="02020603050405020304"/>
                <a:ea typeface="Times New Roman" panose="02020603050405020304"/>
                <a:cs typeface="Times New Roman" panose="02020603050405020304"/>
                <a:sym typeface="Times New Roman" panose="02020603050405020304"/>
              </a:rPr>
              <a:t>Tourist Attraction</a:t>
            </a:r>
            <a:endParaRPr sz="4400" b="1" i="0" u="sng">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2" name="Google Shape;232;p20"/>
          <p:cNvSpPr/>
          <p:nvPr/>
        </p:nvSpPr>
        <p:spPr>
          <a:xfrm>
            <a:off x="393700" y="1899285"/>
            <a:ext cx="4925695" cy="154495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800"/>
              <a:buFont typeface="Arial" panose="020B0604020202020204"/>
              <a:buNone/>
            </a:pPr>
            <a:r>
              <a:rPr lang="en-US" sz="1800">
                <a:solidFill>
                  <a:schemeClr val="accent4">
                    <a:lumMod val="75000"/>
                  </a:schemeClr>
                </a:solidFill>
                <a:latin typeface="Arial" panose="020B0604020202020204"/>
                <a:ea typeface="Arial" panose="020B0604020202020204"/>
                <a:cs typeface="Arial" panose="020B0604020202020204"/>
                <a:sym typeface="Arial" panose="020B0604020202020204"/>
              </a:rPr>
              <a:t>They are lot of national parks in Jilin and in these national parks huge animals like elephant, lions, tigers and buffalos can be found and they are friendly to people. Millions of people visit Jilin to watch animals.</a:t>
            </a:r>
            <a:endParaRPr lang="en-US" sz="1800">
              <a:solidFill>
                <a:schemeClr val="accent4">
                  <a:lumMod val="75000"/>
                </a:schemeClr>
              </a:solidFill>
              <a:latin typeface="Arial" panose="020B0604020202020204"/>
              <a:ea typeface="Arial" panose="020B0604020202020204"/>
              <a:cs typeface="Arial" panose="020B0604020202020204"/>
              <a:sym typeface="Arial" panose="020B0604020202020204"/>
            </a:endParaRPr>
          </a:p>
        </p:txBody>
      </p:sp>
      <p:sp>
        <p:nvSpPr>
          <p:cNvPr id="233" name="Google Shape;233;p20"/>
          <p:cNvSpPr/>
          <p:nvPr/>
        </p:nvSpPr>
        <p:spPr>
          <a:xfrm>
            <a:off x="5912485" y="1273810"/>
            <a:ext cx="5575935" cy="9112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2000"/>
              <a:buFont typeface="Arial" panose="020B0604020202020204"/>
              <a:buNone/>
            </a:pPr>
            <a:r>
              <a:rPr lang="en-US" sz="2000" b="1" i="0" u="sng">
                <a:solidFill>
                  <a:schemeClr val="dk2"/>
                </a:solidFill>
                <a:latin typeface="Arial" panose="020B0604020202020204"/>
                <a:ea typeface="Arial" panose="020B0604020202020204"/>
                <a:cs typeface="Arial" panose="020B0604020202020204"/>
                <a:sym typeface="Arial" panose="020B0604020202020204"/>
              </a:rPr>
              <a:t>Snow temples, Snowman &amp; Snow activities</a:t>
            </a:r>
            <a:endParaRPr sz="2000" b="1" i="0" u="sng">
              <a:solidFill>
                <a:schemeClr val="dk2"/>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2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21"/>
          <p:cNvSpPr txBox="1"/>
          <p:nvPr>
            <p:ph type="title"/>
          </p:nvPr>
        </p:nvSpPr>
        <p:spPr>
          <a:xfrm>
            <a:off x="471170" y="351155"/>
            <a:ext cx="618998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400"/>
              <a:buFont typeface="Arial" panose="020B0604020202020204"/>
              <a:buNone/>
            </a:pPr>
            <a:r>
              <a:rPr lang="en-US" b="1" u="sng"/>
              <a:t>Weather conditions</a:t>
            </a:r>
            <a:endParaRPr b="1" u="sng"/>
          </a:p>
        </p:txBody>
      </p:sp>
      <p:sp>
        <p:nvSpPr>
          <p:cNvPr id="239" name="Google Shape;239;p21"/>
          <p:cNvSpPr txBox="1"/>
          <p:nvPr>
            <p:ph type="body" idx="1"/>
          </p:nvPr>
        </p:nvSpPr>
        <p:spPr>
          <a:xfrm>
            <a:off x="374650" y="1571625"/>
            <a:ext cx="5852795" cy="202311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We have seen how amazing Jilin is and how great it is. But to visit this place you need to know the following . </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00000"/>
              </a:lnSpc>
              <a:spcBef>
                <a:spcPts val="400"/>
              </a:spcBef>
              <a:spcAft>
                <a:spcPts val="0"/>
              </a:spcAft>
              <a:buClr>
                <a:schemeClr val="dk1"/>
              </a:buClr>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Ladies and gentleman this what you have to be ready for by visiting Jilin , it snows 80% of the time.</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00000"/>
              </a:lnSpc>
              <a:spcBef>
                <a:spcPts val="400"/>
              </a:spcBef>
              <a:spcAft>
                <a:spcPts val="0"/>
              </a:spcAft>
              <a:buClr>
                <a:schemeClr val="dk1"/>
              </a:buClr>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These trees are’nt white by nature , its snow .</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240" name="Google Shape;240;p21"/>
          <p:cNvPicPr preferRelativeResize="0"/>
          <p:nvPr>
            <p:ph type="body" idx="2"/>
          </p:nvPr>
        </p:nvPicPr>
        <p:blipFill rotWithShape="1">
          <a:blip r:embed="rId1"/>
          <a:srcRect/>
          <a:stretch>
            <a:fillRect/>
          </a:stretch>
        </p:blipFill>
        <p:spPr>
          <a:xfrm>
            <a:off x="7010400" y="0"/>
            <a:ext cx="5181600" cy="3884295"/>
          </a:xfrm>
          <a:prstGeom prst="rect">
            <a:avLst/>
          </a:prstGeom>
          <a:noFill/>
          <a:ln>
            <a:noFill/>
          </a:ln>
        </p:spPr>
      </p:pic>
      <p:pic>
        <p:nvPicPr>
          <p:cNvPr id="241" name="Google Shape;241;p21"/>
          <p:cNvPicPr preferRelativeResize="0"/>
          <p:nvPr/>
        </p:nvPicPr>
        <p:blipFill rotWithShape="1">
          <a:blip r:embed="rId2"/>
          <a:srcRect/>
          <a:stretch>
            <a:fillRect/>
          </a:stretch>
        </p:blipFill>
        <p:spPr>
          <a:xfrm>
            <a:off x="7853045" y="3897630"/>
            <a:ext cx="4338955" cy="2960370"/>
          </a:xfrm>
          <a:prstGeom prst="rect">
            <a:avLst/>
          </a:prstGeom>
          <a:noFill/>
          <a:ln>
            <a:noFill/>
          </a:ln>
        </p:spPr>
      </p:pic>
      <p:pic>
        <p:nvPicPr>
          <p:cNvPr id="242" name="Google Shape;242;p21"/>
          <p:cNvPicPr preferRelativeResize="0"/>
          <p:nvPr/>
        </p:nvPicPr>
        <p:blipFill rotWithShape="1">
          <a:blip r:embed="rId3"/>
          <a:srcRect/>
          <a:stretch>
            <a:fillRect/>
          </a:stretch>
        </p:blipFill>
        <p:spPr>
          <a:xfrm>
            <a:off x="0" y="3423920"/>
            <a:ext cx="5631815" cy="3434080"/>
          </a:xfrm>
          <a:prstGeom prst="rect">
            <a:avLst/>
          </a:prstGeom>
          <a:noFill/>
          <a:ln>
            <a:noFill/>
          </a:ln>
        </p:spPr>
      </p:pic>
      <p:sp>
        <p:nvSpPr>
          <p:cNvPr id="2" name="Lightning Bolt 1"/>
          <p:cNvSpPr/>
          <p:nvPr/>
        </p:nvSpPr>
        <p:spPr>
          <a:xfrm>
            <a:off x="5840730" y="3789045"/>
            <a:ext cx="1803400" cy="2621280"/>
          </a:xfrm>
          <a:prstGeom prst="lightningBol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22"/>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400"/>
              <a:buFont typeface="Arial" panose="020B0604020202020204"/>
              <a:buNone/>
            </a:pPr>
            <a:r>
              <a:rPr lang="en-US" b="1" u="sng"/>
              <a:t>Food</a:t>
            </a:r>
            <a:endParaRPr b="1" u="sng"/>
          </a:p>
        </p:txBody>
      </p:sp>
      <p:sp>
        <p:nvSpPr>
          <p:cNvPr id="248" name="Google Shape;248;p22"/>
          <p:cNvSpPr txBox="1"/>
          <p:nvPr>
            <p:ph type="body" idx="1"/>
          </p:nvPr>
        </p:nvSpPr>
        <p:spPr>
          <a:xfrm>
            <a:off x="552450" y="1583055"/>
            <a:ext cx="5204460" cy="1306195"/>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Clr>
                <a:schemeClr val="dk1"/>
              </a:buClr>
              <a:buSzPts val="2400"/>
              <a:buFont typeface="Times New Roman" panose="02020603050405020304"/>
              <a:buNone/>
            </a:pPr>
            <a:r>
              <a:rPr lang="en-US" sz="2400">
                <a:latin typeface="Times New Roman" panose="02020603050405020304"/>
                <a:ea typeface="Times New Roman" panose="02020603050405020304"/>
                <a:cs typeface="Times New Roman" panose="02020603050405020304"/>
                <a:sym typeface="Times New Roman" panose="02020603050405020304"/>
              </a:rPr>
              <a:t>Jilin cuisine, also known as Ji cuisine, belongs to the subcategory of Northeast cuisine is the main dish of Jilin Province.</a:t>
            </a:r>
            <a:endParaRPr sz="2400">
              <a:latin typeface="Times New Roman" panose="02020603050405020304"/>
              <a:ea typeface="Times New Roman" panose="02020603050405020304"/>
              <a:cs typeface="Times New Roman" panose="02020603050405020304"/>
              <a:sym typeface="Times New Roman" panose="02020603050405020304"/>
            </a:endParaRPr>
          </a:p>
        </p:txBody>
      </p:sp>
      <p:sp>
        <p:nvSpPr>
          <p:cNvPr id="249" name="Google Shape;249;p22"/>
          <p:cNvSpPr txBox="1"/>
          <p:nvPr>
            <p:ph type="body" idx="2"/>
          </p:nvPr>
        </p:nvSpPr>
        <p:spPr>
          <a:xfrm>
            <a:off x="686435" y="3047365"/>
            <a:ext cx="4379595" cy="3002280"/>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Clr>
                <a:schemeClr val="dk1"/>
              </a:buClr>
              <a:buSzPts val="2800"/>
              <a:buFont typeface="Arial" panose="020B0604020202020204"/>
              <a:buNone/>
            </a:pPr>
            <a:r>
              <a:rPr lang="en-US" sz="2800" b="1" i="1" u="sng"/>
              <a:t>Characteristics</a:t>
            </a:r>
            <a:endParaRPr sz="2800" b="1" i="1" u="sng"/>
          </a:p>
          <a:p>
            <a:pPr marL="342900" lvl="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Steamed White Fish</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Ginseng Chicken</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Kebabs</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Fried Vermicelli</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Cold Noodles</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Others Food.</a:t>
            </a:r>
            <a:endParaRPr lang="en-US" sz="2400">
              <a:solidFill>
                <a:schemeClr val="accent5">
                  <a:lumMod val="40000"/>
                  <a:lumOff val="60000"/>
                </a:schemeClr>
              </a:solidFill>
            </a:endParaRPr>
          </a:p>
        </p:txBody>
      </p:sp>
      <p:sp>
        <p:nvSpPr>
          <p:cNvPr id="250" name="Google Shape;250;p22"/>
          <p:cNvSpPr/>
          <p:nvPr/>
        </p:nvSpPr>
        <p:spPr>
          <a:xfrm>
            <a:off x="2170430" y="0"/>
            <a:ext cx="7851140" cy="59817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Arial" panose="020B0604020202020204"/>
              <a:buChar char="•"/>
            </a:pPr>
            <a:r>
              <a:rPr lang="en-US" sz="1600" b="0" i="0" u="none">
                <a:solidFill>
                  <a:schemeClr val="dk1"/>
                </a:solidFill>
                <a:latin typeface="Arial" panose="020B0604020202020204"/>
                <a:ea typeface="Arial" panose="020B0604020202020204"/>
                <a:cs typeface="Arial" panose="020B0604020202020204"/>
                <a:sym typeface="Arial" panose="020B0604020202020204"/>
              </a:rPr>
              <a:t>We can’t call it a day if we don’t mention anything about food.</a:t>
            </a:r>
            <a:endParaRPr sz="1600" b="0" i="0" u="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51" name="Google Shape;251;p22"/>
          <p:cNvPicPr preferRelativeResize="0"/>
          <p:nvPr/>
        </p:nvPicPr>
        <p:blipFill rotWithShape="1">
          <a:blip r:embed="rId1"/>
          <a:srcRect/>
          <a:stretch>
            <a:fillRect/>
          </a:stretch>
        </p:blipFill>
        <p:spPr>
          <a:xfrm>
            <a:off x="5807710" y="1700530"/>
            <a:ext cx="6161405" cy="45421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resentation">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955040" y="22225"/>
            <a:ext cx="10048240" cy="678561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2189</Words>
  <Application>WPS Presentation</Application>
  <PresentationFormat/>
  <Paragraphs>61</Paragraphs>
  <Slides>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vt:i4>
      </vt:variant>
    </vt:vector>
  </HeadingPairs>
  <TitlesOfParts>
    <vt:vector size="22" baseType="lpstr">
      <vt:lpstr>Arial</vt:lpstr>
      <vt:lpstr>SimSun</vt:lpstr>
      <vt:lpstr>Wingdings</vt:lpstr>
      <vt:lpstr>Arial</vt:lpstr>
      <vt:lpstr>Montserrat</vt:lpstr>
      <vt:lpstr>Lato</vt:lpstr>
      <vt:lpstr>Times New Roman</vt:lpstr>
      <vt:lpstr>Calibri</vt:lpstr>
      <vt:lpstr>Microsoft YaHei</vt:lpstr>
      <vt:lpstr>Wingdings</vt:lpstr>
      <vt:lpstr>Georgia</vt:lpstr>
      <vt:lpstr>Arial Unicode MS</vt:lpstr>
      <vt:lpstr>Focus</vt:lpstr>
      <vt:lpstr>亚历克上 -  M202161029</vt:lpstr>
      <vt:lpstr>PowerPoint 演示文稿</vt:lpstr>
      <vt:lpstr>Jilin Province of China</vt:lpstr>
      <vt:lpstr>PowerPoint 演示文稿</vt:lpstr>
      <vt:lpstr>Ethinic groups in Jilin can be tracked back 1800 year back , They are 91% Korean, 4% Manchu, 0.6% Mongol, Hui 0.5%. They are 2 main languages in Jilin which are Northastern Mandarin and Hamyong Korean.</vt:lpstr>
      <vt:lpstr>National Parks in Jilin - Changchun</vt:lpstr>
      <vt:lpstr>Weather conditions</vt:lpstr>
      <vt:lpstr>Food</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亚历克上 -  M202161029</dc:title>
  <dc:creator/>
  <cp:lastModifiedBy>Alec</cp:lastModifiedBy>
  <cp:revision>20</cp:revision>
  <dcterms:created xsi:type="dcterms:W3CDTF">2021-09-08T17:37:00Z</dcterms:created>
  <dcterms:modified xsi:type="dcterms:W3CDTF">2021-09-09T04:54:32Z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